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651305"/>
            <a:ext cx="9143999" cy="22066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751832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1716"/>
                </a:moveTo>
                <a:lnTo>
                  <a:pt x="0" y="2106166"/>
                </a:lnTo>
                <a:lnTo>
                  <a:pt x="9144000" y="2106166"/>
                </a:lnTo>
                <a:lnTo>
                  <a:pt x="9144000" y="1750314"/>
                </a:lnTo>
                <a:lnTo>
                  <a:pt x="2266828" y="1750314"/>
                </a:lnTo>
                <a:lnTo>
                  <a:pt x="1613553" y="1742901"/>
                </a:lnTo>
                <a:lnTo>
                  <a:pt x="0" y="1691716"/>
                </a:lnTo>
                <a:close/>
              </a:path>
              <a:path w="9144000" h="2106295">
                <a:moveTo>
                  <a:pt x="9144000" y="0"/>
                </a:moveTo>
                <a:lnTo>
                  <a:pt x="8953853" y="89626"/>
                </a:lnTo>
                <a:lnTo>
                  <a:pt x="8464392" y="314144"/>
                </a:lnTo>
                <a:lnTo>
                  <a:pt x="8055839" y="493864"/>
                </a:lnTo>
                <a:lnTo>
                  <a:pt x="7664254" y="658598"/>
                </a:lnTo>
                <a:lnTo>
                  <a:pt x="7341069" y="788328"/>
                </a:lnTo>
                <a:lnTo>
                  <a:pt x="7028467" y="907870"/>
                </a:lnTo>
                <a:lnTo>
                  <a:pt x="6775423" y="999981"/>
                </a:lnTo>
                <a:lnTo>
                  <a:pt x="6528624" y="1085500"/>
                </a:lnTo>
                <a:lnTo>
                  <a:pt x="6287566" y="1164647"/>
                </a:lnTo>
                <a:lnTo>
                  <a:pt x="6051747" y="1237642"/>
                </a:lnTo>
                <a:lnTo>
                  <a:pt x="5820664" y="1304704"/>
                </a:lnTo>
                <a:lnTo>
                  <a:pt x="5593815" y="1366054"/>
                </a:lnTo>
                <a:lnTo>
                  <a:pt x="5415046" y="1411168"/>
                </a:lnTo>
                <a:lnTo>
                  <a:pt x="5238407" y="1452879"/>
                </a:lnTo>
                <a:lnTo>
                  <a:pt x="5063642" y="1491299"/>
                </a:lnTo>
                <a:lnTo>
                  <a:pt x="4890493" y="1526541"/>
                </a:lnTo>
                <a:lnTo>
                  <a:pt x="4718701" y="1558718"/>
                </a:lnTo>
                <a:lnTo>
                  <a:pt x="4548012" y="1587941"/>
                </a:lnTo>
                <a:lnTo>
                  <a:pt x="4335806" y="1620488"/>
                </a:lnTo>
                <a:lnTo>
                  <a:pt x="4124415" y="1648816"/>
                </a:lnTo>
                <a:lnTo>
                  <a:pt x="3913339" y="1673145"/>
                </a:lnTo>
                <a:lnTo>
                  <a:pt x="3702072" y="1693694"/>
                </a:lnTo>
                <a:lnTo>
                  <a:pt x="3490114" y="1710683"/>
                </a:lnTo>
                <a:lnTo>
                  <a:pt x="3234143" y="1726680"/>
                </a:lnTo>
                <a:lnTo>
                  <a:pt x="2975583" y="1738245"/>
                </a:lnTo>
                <a:lnTo>
                  <a:pt x="2669499" y="1746646"/>
                </a:lnTo>
                <a:lnTo>
                  <a:pt x="2266828" y="1750314"/>
                </a:lnTo>
                <a:lnTo>
                  <a:pt x="9144000" y="1750314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998464" y="0"/>
            <a:ext cx="3143885" cy="68579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105144" y="0"/>
            <a:ext cx="3039110" cy="6858000"/>
          </a:xfrm>
          <a:custGeom>
            <a:avLst/>
            <a:gdLst/>
            <a:ahLst/>
            <a:cxnLst/>
            <a:rect l="l" t="t" r="r" b="b"/>
            <a:pathLst>
              <a:path w="3039109" h="6858000">
                <a:moveTo>
                  <a:pt x="0" y="0"/>
                </a:moveTo>
                <a:lnTo>
                  <a:pt x="43715" y="43490"/>
                </a:lnTo>
                <a:lnTo>
                  <a:pt x="86826" y="87102"/>
                </a:lnTo>
                <a:lnTo>
                  <a:pt x="129335" y="130832"/>
                </a:lnTo>
                <a:lnTo>
                  <a:pt x="171243" y="174676"/>
                </a:lnTo>
                <a:lnTo>
                  <a:pt x="212553" y="218633"/>
                </a:lnTo>
                <a:lnTo>
                  <a:pt x="253267" y="262698"/>
                </a:lnTo>
                <a:lnTo>
                  <a:pt x="293387" y="306869"/>
                </a:lnTo>
                <a:lnTo>
                  <a:pt x="332915" y="351144"/>
                </a:lnTo>
                <a:lnTo>
                  <a:pt x="371853" y="395519"/>
                </a:lnTo>
                <a:lnTo>
                  <a:pt x="410204" y="439991"/>
                </a:lnTo>
                <a:lnTo>
                  <a:pt x="447969" y="484558"/>
                </a:lnTo>
                <a:lnTo>
                  <a:pt x="485150" y="529216"/>
                </a:lnTo>
                <a:lnTo>
                  <a:pt x="521750" y="573962"/>
                </a:lnTo>
                <a:lnTo>
                  <a:pt x="557770" y="618794"/>
                </a:lnTo>
                <a:lnTo>
                  <a:pt x="593214" y="663709"/>
                </a:lnTo>
                <a:lnTo>
                  <a:pt x="628082" y="708703"/>
                </a:lnTo>
                <a:lnTo>
                  <a:pt x="662378" y="753774"/>
                </a:lnTo>
                <a:lnTo>
                  <a:pt x="696102" y="798919"/>
                </a:lnTo>
                <a:lnTo>
                  <a:pt x="729258" y="844135"/>
                </a:lnTo>
                <a:lnTo>
                  <a:pt x="761847" y="889419"/>
                </a:lnTo>
                <a:lnTo>
                  <a:pt x="793871" y="934768"/>
                </a:lnTo>
                <a:lnTo>
                  <a:pt x="825333" y="980179"/>
                </a:lnTo>
                <a:lnTo>
                  <a:pt x="856235" y="1025649"/>
                </a:lnTo>
                <a:lnTo>
                  <a:pt x="886579" y="1071175"/>
                </a:lnTo>
                <a:lnTo>
                  <a:pt x="916366" y="1116755"/>
                </a:lnTo>
                <a:lnTo>
                  <a:pt x="945599" y="1162385"/>
                </a:lnTo>
                <a:lnTo>
                  <a:pt x="974281" y="1208063"/>
                </a:lnTo>
                <a:lnTo>
                  <a:pt x="1002412" y="1253785"/>
                </a:lnTo>
                <a:lnTo>
                  <a:pt x="1029996" y="1299548"/>
                </a:lnTo>
                <a:lnTo>
                  <a:pt x="1057034" y="1345351"/>
                </a:lnTo>
                <a:lnTo>
                  <a:pt x="1083529" y="1391189"/>
                </a:lnTo>
                <a:lnTo>
                  <a:pt x="1109482" y="1437060"/>
                </a:lnTo>
                <a:lnTo>
                  <a:pt x="1134896" y="1482960"/>
                </a:lnTo>
                <a:lnTo>
                  <a:pt x="1159773" y="1528888"/>
                </a:lnTo>
                <a:lnTo>
                  <a:pt x="1184115" y="1574840"/>
                </a:lnTo>
                <a:lnTo>
                  <a:pt x="1207923" y="1620812"/>
                </a:lnTo>
                <a:lnTo>
                  <a:pt x="1231201" y="1666803"/>
                </a:lnTo>
                <a:lnTo>
                  <a:pt x="1253950" y="1712809"/>
                </a:lnTo>
                <a:lnTo>
                  <a:pt x="1276173" y="1758828"/>
                </a:lnTo>
                <a:lnTo>
                  <a:pt x="1297870" y="1804855"/>
                </a:lnTo>
                <a:lnTo>
                  <a:pt x="1319046" y="1850889"/>
                </a:lnTo>
                <a:lnTo>
                  <a:pt x="1339701" y="1896927"/>
                </a:lnTo>
                <a:lnTo>
                  <a:pt x="1359838" y="1942965"/>
                </a:lnTo>
                <a:lnTo>
                  <a:pt x="1379458" y="1989001"/>
                </a:lnTo>
                <a:lnTo>
                  <a:pt x="1398565" y="2035031"/>
                </a:lnTo>
                <a:lnTo>
                  <a:pt x="1417160" y="2081053"/>
                </a:lnTo>
                <a:lnTo>
                  <a:pt x="1435244" y="2127064"/>
                </a:lnTo>
                <a:lnTo>
                  <a:pt x="1452821" y="2173061"/>
                </a:lnTo>
                <a:lnTo>
                  <a:pt x="1469893" y="2219040"/>
                </a:lnTo>
                <a:lnTo>
                  <a:pt x="1486461" y="2265000"/>
                </a:lnTo>
                <a:lnTo>
                  <a:pt x="1502527" y="2310937"/>
                </a:lnTo>
                <a:lnTo>
                  <a:pt x="1518095" y="2356848"/>
                </a:lnTo>
                <a:lnTo>
                  <a:pt x="1533165" y="2402730"/>
                </a:lnTo>
                <a:lnTo>
                  <a:pt x="1547740" y="2448581"/>
                </a:lnTo>
                <a:lnTo>
                  <a:pt x="1561822" y="2494397"/>
                </a:lnTo>
                <a:lnTo>
                  <a:pt x="1575413" y="2540175"/>
                </a:lnTo>
                <a:lnTo>
                  <a:pt x="1588515" y="2585913"/>
                </a:lnTo>
                <a:lnTo>
                  <a:pt x="1601131" y="2631607"/>
                </a:lnTo>
                <a:lnTo>
                  <a:pt x="1613262" y="2677255"/>
                </a:lnTo>
                <a:lnTo>
                  <a:pt x="1624911" y="2722854"/>
                </a:lnTo>
                <a:lnTo>
                  <a:pt x="1636079" y="2768400"/>
                </a:lnTo>
                <a:lnTo>
                  <a:pt x="1646769" y="2813892"/>
                </a:lnTo>
                <a:lnTo>
                  <a:pt x="1656983" y="2859325"/>
                </a:lnTo>
                <a:lnTo>
                  <a:pt x="1666722" y="2904697"/>
                </a:lnTo>
                <a:lnTo>
                  <a:pt x="1675990" y="2950005"/>
                </a:lnTo>
                <a:lnTo>
                  <a:pt x="1684788" y="2995247"/>
                </a:lnTo>
                <a:lnTo>
                  <a:pt x="1693119" y="3040418"/>
                </a:lnTo>
                <a:lnTo>
                  <a:pt x="1700983" y="3085517"/>
                </a:lnTo>
                <a:lnTo>
                  <a:pt x="1708385" y="3130540"/>
                </a:lnTo>
                <a:lnTo>
                  <a:pt x="1715324" y="3175484"/>
                </a:lnTo>
                <a:lnTo>
                  <a:pt x="1721805" y="3220347"/>
                </a:lnTo>
                <a:lnTo>
                  <a:pt x="1727828" y="3265126"/>
                </a:lnTo>
                <a:lnTo>
                  <a:pt x="1733396" y="3309817"/>
                </a:lnTo>
                <a:lnTo>
                  <a:pt x="1738511" y="3354417"/>
                </a:lnTo>
                <a:lnTo>
                  <a:pt x="1743176" y="3398925"/>
                </a:lnTo>
                <a:lnTo>
                  <a:pt x="1747391" y="3443336"/>
                </a:lnTo>
                <a:lnTo>
                  <a:pt x="1751160" y="3487648"/>
                </a:lnTo>
                <a:lnTo>
                  <a:pt x="1754484" y="3531858"/>
                </a:lnTo>
                <a:lnTo>
                  <a:pt x="1757366" y="3575963"/>
                </a:lnTo>
                <a:lnTo>
                  <a:pt x="1759807" y="3619960"/>
                </a:lnTo>
                <a:lnTo>
                  <a:pt x="1761810" y="3663846"/>
                </a:lnTo>
                <a:lnTo>
                  <a:pt x="1763377" y="3707618"/>
                </a:lnTo>
                <a:lnTo>
                  <a:pt x="1764510" y="3751274"/>
                </a:lnTo>
                <a:lnTo>
                  <a:pt x="1765211" y="3794810"/>
                </a:lnTo>
                <a:lnTo>
                  <a:pt x="1765483" y="3838223"/>
                </a:lnTo>
                <a:lnTo>
                  <a:pt x="1765326" y="3881511"/>
                </a:lnTo>
                <a:lnTo>
                  <a:pt x="1764744" y="3924670"/>
                </a:lnTo>
                <a:lnTo>
                  <a:pt x="1763738" y="3967698"/>
                </a:lnTo>
                <a:lnTo>
                  <a:pt x="1762311" y="4010592"/>
                </a:lnTo>
                <a:lnTo>
                  <a:pt x="1760465" y="4053348"/>
                </a:lnTo>
                <a:lnTo>
                  <a:pt x="1758201" y="4095964"/>
                </a:lnTo>
                <a:lnTo>
                  <a:pt x="1755522" y="4138437"/>
                </a:lnTo>
                <a:lnTo>
                  <a:pt x="1752430" y="4180764"/>
                </a:lnTo>
                <a:lnTo>
                  <a:pt x="1748928" y="4222942"/>
                </a:lnTo>
                <a:lnTo>
                  <a:pt x="1745016" y="4264969"/>
                </a:lnTo>
                <a:lnTo>
                  <a:pt x="1740698" y="4306840"/>
                </a:lnTo>
                <a:lnTo>
                  <a:pt x="1735976" y="4348553"/>
                </a:lnTo>
                <a:lnTo>
                  <a:pt x="1730850" y="4390106"/>
                </a:lnTo>
                <a:lnTo>
                  <a:pt x="1725325" y="4431495"/>
                </a:lnTo>
                <a:lnTo>
                  <a:pt x="1719401" y="4472718"/>
                </a:lnTo>
                <a:lnTo>
                  <a:pt x="1713081" y="4513771"/>
                </a:lnTo>
                <a:lnTo>
                  <a:pt x="1706367" y="4554651"/>
                </a:lnTo>
                <a:lnTo>
                  <a:pt x="1699261" y="4595357"/>
                </a:lnTo>
                <a:lnTo>
                  <a:pt x="1691766" y="4635884"/>
                </a:lnTo>
                <a:lnTo>
                  <a:pt x="1683882" y="4676229"/>
                </a:lnTo>
                <a:lnTo>
                  <a:pt x="1675613" y="4716391"/>
                </a:lnTo>
                <a:lnTo>
                  <a:pt x="1666960" y="4756365"/>
                </a:lnTo>
                <a:lnTo>
                  <a:pt x="1657926" y="4796150"/>
                </a:lnTo>
                <a:lnTo>
                  <a:pt x="1648513" y="4835741"/>
                </a:lnTo>
                <a:lnTo>
                  <a:pt x="1638722" y="4875137"/>
                </a:lnTo>
                <a:lnTo>
                  <a:pt x="1628556" y="4914333"/>
                </a:lnTo>
                <a:lnTo>
                  <a:pt x="1618018" y="4953328"/>
                </a:lnTo>
                <a:lnTo>
                  <a:pt x="1607108" y="4992119"/>
                </a:lnTo>
                <a:lnTo>
                  <a:pt x="1595830" y="5030701"/>
                </a:lnTo>
                <a:lnTo>
                  <a:pt x="1584185" y="5069073"/>
                </a:lnTo>
                <a:lnTo>
                  <a:pt x="1572175" y="5107232"/>
                </a:lnTo>
                <a:lnTo>
                  <a:pt x="1559803" y="5145174"/>
                </a:lnTo>
                <a:lnTo>
                  <a:pt x="1547070" y="5182897"/>
                </a:lnTo>
                <a:lnTo>
                  <a:pt x="1533979" y="5220398"/>
                </a:lnTo>
                <a:lnTo>
                  <a:pt x="1520532" y="5257673"/>
                </a:lnTo>
                <a:lnTo>
                  <a:pt x="1506731" y="5294720"/>
                </a:lnTo>
                <a:lnTo>
                  <a:pt x="1492578" y="5331536"/>
                </a:lnTo>
                <a:lnTo>
                  <a:pt x="1478076" y="5368119"/>
                </a:lnTo>
                <a:lnTo>
                  <a:pt x="1463225" y="5404464"/>
                </a:lnTo>
                <a:lnTo>
                  <a:pt x="1448029" y="5440569"/>
                </a:lnTo>
                <a:lnTo>
                  <a:pt x="1432489" y="5476432"/>
                </a:lnTo>
                <a:lnTo>
                  <a:pt x="1416608" y="5512048"/>
                </a:lnTo>
                <a:lnTo>
                  <a:pt x="1400388" y="5547416"/>
                </a:lnTo>
                <a:lnTo>
                  <a:pt x="1383830" y="5582533"/>
                </a:lnTo>
                <a:lnTo>
                  <a:pt x="1366937" y="5617395"/>
                </a:lnTo>
                <a:lnTo>
                  <a:pt x="1349711" y="5651999"/>
                </a:lnTo>
                <a:lnTo>
                  <a:pt x="1332155" y="5686344"/>
                </a:lnTo>
                <a:lnTo>
                  <a:pt x="1314269" y="5720424"/>
                </a:lnTo>
                <a:lnTo>
                  <a:pt x="1296057" y="5754239"/>
                </a:lnTo>
                <a:lnTo>
                  <a:pt x="1277520" y="5787784"/>
                </a:lnTo>
                <a:lnTo>
                  <a:pt x="1258661" y="5821058"/>
                </a:lnTo>
                <a:lnTo>
                  <a:pt x="1239481" y="5854056"/>
                </a:lnTo>
                <a:lnTo>
                  <a:pt x="1200169" y="5919215"/>
                </a:lnTo>
                <a:lnTo>
                  <a:pt x="1159601" y="5983239"/>
                </a:lnTo>
                <a:lnTo>
                  <a:pt x="1117794" y="6046104"/>
                </a:lnTo>
                <a:lnTo>
                  <a:pt x="1074763" y="6107787"/>
                </a:lnTo>
                <a:lnTo>
                  <a:pt x="1030528" y="6168264"/>
                </a:lnTo>
                <a:lnTo>
                  <a:pt x="985103" y="6227512"/>
                </a:lnTo>
                <a:lnTo>
                  <a:pt x="938506" y="6285508"/>
                </a:lnTo>
                <a:lnTo>
                  <a:pt x="890754" y="6342227"/>
                </a:lnTo>
                <a:lnTo>
                  <a:pt x="841864" y="6397646"/>
                </a:lnTo>
                <a:lnTo>
                  <a:pt x="791852" y="6451743"/>
                </a:lnTo>
                <a:lnTo>
                  <a:pt x="740735" y="6504493"/>
                </a:lnTo>
                <a:lnTo>
                  <a:pt x="688531" y="6555873"/>
                </a:lnTo>
                <a:lnTo>
                  <a:pt x="635256" y="6605859"/>
                </a:lnTo>
                <a:lnTo>
                  <a:pt x="580926" y="6654429"/>
                </a:lnTo>
                <a:lnTo>
                  <a:pt x="525559" y="6701559"/>
                </a:lnTo>
                <a:lnTo>
                  <a:pt x="469172" y="6747224"/>
                </a:lnTo>
                <a:lnTo>
                  <a:pt x="411781" y="6791403"/>
                </a:lnTo>
                <a:lnTo>
                  <a:pt x="353403" y="6834071"/>
                </a:lnTo>
                <a:lnTo>
                  <a:pt x="323850" y="6854831"/>
                </a:lnTo>
                <a:lnTo>
                  <a:pt x="3038855" y="6857999"/>
                </a:lnTo>
                <a:lnTo>
                  <a:pt x="3038855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6358128"/>
            <a:ext cx="213360" cy="500380"/>
          </a:xfrm>
          <a:custGeom>
            <a:avLst/>
            <a:gdLst/>
            <a:ahLst/>
            <a:cxnLst/>
            <a:rect l="l" t="t" r="r" b="b"/>
            <a:pathLst>
              <a:path w="213360" h="500379">
                <a:moveTo>
                  <a:pt x="0" y="329946"/>
                </a:moveTo>
                <a:lnTo>
                  <a:pt x="0" y="499870"/>
                </a:lnTo>
                <a:lnTo>
                  <a:pt x="213360" y="499870"/>
                </a:lnTo>
                <a:lnTo>
                  <a:pt x="213360" y="409956"/>
                </a:lnTo>
                <a:lnTo>
                  <a:pt x="160020" y="409956"/>
                </a:lnTo>
                <a:lnTo>
                  <a:pt x="0" y="329946"/>
                </a:lnTo>
                <a:close/>
              </a:path>
              <a:path w="213360" h="500379">
                <a:moveTo>
                  <a:pt x="213360" y="89916"/>
                </a:moveTo>
                <a:lnTo>
                  <a:pt x="160020" y="89916"/>
                </a:lnTo>
                <a:lnTo>
                  <a:pt x="160020" y="409956"/>
                </a:lnTo>
                <a:lnTo>
                  <a:pt x="213360" y="409956"/>
                </a:lnTo>
                <a:lnTo>
                  <a:pt x="213360" y="89916"/>
                </a:lnTo>
                <a:close/>
              </a:path>
              <a:path w="213360" h="500379">
                <a:moveTo>
                  <a:pt x="213360" y="0"/>
                </a:moveTo>
                <a:lnTo>
                  <a:pt x="0" y="0"/>
                </a:lnTo>
                <a:lnTo>
                  <a:pt x="0" y="169926"/>
                </a:lnTo>
                <a:lnTo>
                  <a:pt x="160020" y="89916"/>
                </a:lnTo>
                <a:lnTo>
                  <a:pt x="213360" y="89916"/>
                </a:lnTo>
                <a:lnTo>
                  <a:pt x="213360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6448044"/>
            <a:ext cx="160020" cy="320040"/>
          </a:xfrm>
          <a:custGeom>
            <a:avLst/>
            <a:gdLst/>
            <a:ahLst/>
            <a:cxnLst/>
            <a:rect l="l" t="t" r="r" b="b"/>
            <a:pathLst>
              <a:path w="160020" h="320040">
                <a:moveTo>
                  <a:pt x="160020" y="0"/>
                </a:moveTo>
                <a:lnTo>
                  <a:pt x="0" y="80009"/>
                </a:lnTo>
                <a:lnTo>
                  <a:pt x="0" y="240029"/>
                </a:lnTo>
                <a:lnTo>
                  <a:pt x="160020" y="320039"/>
                </a:lnTo>
                <a:lnTo>
                  <a:pt x="160020" y="0"/>
                </a:lnTo>
                <a:close/>
              </a:path>
            </a:pathLst>
          </a:custGeom>
          <a:solidFill>
            <a:srgbClr val="42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358128"/>
            <a:ext cx="213360" cy="500380"/>
          </a:xfrm>
          <a:custGeom>
            <a:avLst/>
            <a:gdLst/>
            <a:ahLst/>
            <a:cxnLst/>
            <a:rect l="l" t="t" r="r" b="b"/>
            <a:pathLst>
              <a:path w="213360" h="500379">
                <a:moveTo>
                  <a:pt x="0" y="169926"/>
                </a:moveTo>
                <a:lnTo>
                  <a:pt x="160020" y="89916"/>
                </a:lnTo>
                <a:lnTo>
                  <a:pt x="160020" y="409956"/>
                </a:lnTo>
                <a:lnTo>
                  <a:pt x="0" y="329946"/>
                </a:lnTo>
              </a:path>
              <a:path w="213360" h="500379">
                <a:moveTo>
                  <a:pt x="213360" y="499870"/>
                </a:moveTo>
                <a:lnTo>
                  <a:pt x="213360" y="0"/>
                </a:lnTo>
                <a:lnTo>
                  <a:pt x="0" y="0"/>
                </a:lnTo>
              </a:path>
            </a:pathLst>
          </a:custGeom>
          <a:ln w="18288">
            <a:solidFill>
              <a:srgbClr val="4F7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13231" y="6358128"/>
            <a:ext cx="429895" cy="500380"/>
          </a:xfrm>
          <a:custGeom>
            <a:avLst/>
            <a:gdLst/>
            <a:ahLst/>
            <a:cxnLst/>
            <a:rect l="l" t="t" r="r" b="b"/>
            <a:pathLst>
              <a:path w="429894" h="500379">
                <a:moveTo>
                  <a:pt x="429768" y="0"/>
                </a:moveTo>
                <a:lnTo>
                  <a:pt x="0" y="0"/>
                </a:lnTo>
                <a:lnTo>
                  <a:pt x="0" y="499872"/>
                </a:lnTo>
                <a:lnTo>
                  <a:pt x="429768" y="499872"/>
                </a:lnTo>
                <a:lnTo>
                  <a:pt x="429768" y="411097"/>
                </a:lnTo>
                <a:lnTo>
                  <a:pt x="53721" y="411097"/>
                </a:lnTo>
                <a:lnTo>
                  <a:pt x="53721" y="88773"/>
                </a:lnTo>
                <a:lnTo>
                  <a:pt x="429768" y="88773"/>
                </a:lnTo>
                <a:lnTo>
                  <a:pt x="429768" y="0"/>
                </a:lnTo>
                <a:close/>
              </a:path>
              <a:path w="429894" h="500379">
                <a:moveTo>
                  <a:pt x="429768" y="88773"/>
                </a:moveTo>
                <a:lnTo>
                  <a:pt x="53721" y="88773"/>
                </a:lnTo>
                <a:lnTo>
                  <a:pt x="376047" y="249936"/>
                </a:lnTo>
                <a:lnTo>
                  <a:pt x="53721" y="411097"/>
                </a:lnTo>
                <a:lnTo>
                  <a:pt x="429768" y="411097"/>
                </a:lnTo>
                <a:lnTo>
                  <a:pt x="429768" y="88773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66952" y="6446901"/>
            <a:ext cx="322580" cy="322580"/>
          </a:xfrm>
          <a:custGeom>
            <a:avLst/>
            <a:gdLst/>
            <a:ahLst/>
            <a:cxnLst/>
            <a:rect l="l" t="t" r="r" b="b"/>
            <a:pathLst>
              <a:path w="322580" h="322579">
                <a:moveTo>
                  <a:pt x="0" y="0"/>
                </a:moveTo>
                <a:lnTo>
                  <a:pt x="0" y="322324"/>
                </a:lnTo>
                <a:lnTo>
                  <a:pt x="322325" y="161163"/>
                </a:lnTo>
                <a:lnTo>
                  <a:pt x="0" y="0"/>
                </a:lnTo>
                <a:close/>
              </a:path>
            </a:pathLst>
          </a:custGeom>
          <a:solidFill>
            <a:srgbClr val="42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66952" y="6446901"/>
            <a:ext cx="322580" cy="322580"/>
          </a:xfrm>
          <a:custGeom>
            <a:avLst/>
            <a:gdLst/>
            <a:ahLst/>
            <a:cxnLst/>
            <a:rect l="l" t="t" r="r" b="b"/>
            <a:pathLst>
              <a:path w="322580" h="322579">
                <a:moveTo>
                  <a:pt x="322325" y="161163"/>
                </a:moveTo>
                <a:lnTo>
                  <a:pt x="0" y="322324"/>
                </a:lnTo>
                <a:lnTo>
                  <a:pt x="0" y="0"/>
                </a:lnTo>
                <a:lnTo>
                  <a:pt x="322325" y="161163"/>
                </a:lnTo>
                <a:close/>
              </a:path>
            </a:pathLst>
          </a:custGeom>
          <a:ln w="18288">
            <a:solidFill>
              <a:srgbClr val="4F7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13231" y="6358128"/>
            <a:ext cx="429895" cy="500380"/>
          </a:xfrm>
          <a:custGeom>
            <a:avLst/>
            <a:gdLst/>
            <a:ahLst/>
            <a:cxnLst/>
            <a:rect l="l" t="t" r="r" b="b"/>
            <a:pathLst>
              <a:path w="429894" h="500379">
                <a:moveTo>
                  <a:pt x="0" y="499872"/>
                </a:moveTo>
                <a:lnTo>
                  <a:pt x="429768" y="499872"/>
                </a:lnTo>
                <a:lnTo>
                  <a:pt x="429768" y="0"/>
                </a:lnTo>
                <a:lnTo>
                  <a:pt x="0" y="0"/>
                </a:lnTo>
                <a:lnTo>
                  <a:pt x="0" y="499872"/>
                </a:lnTo>
                <a:close/>
              </a:path>
            </a:pathLst>
          </a:custGeom>
          <a:ln w="18288">
            <a:solidFill>
              <a:srgbClr val="4F7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13359" y="6358128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80" h="500379">
                <a:moveTo>
                  <a:pt x="499872" y="0"/>
                </a:moveTo>
                <a:lnTo>
                  <a:pt x="0" y="0"/>
                </a:lnTo>
                <a:lnTo>
                  <a:pt x="0" y="499872"/>
                </a:lnTo>
                <a:lnTo>
                  <a:pt x="499872" y="499872"/>
                </a:lnTo>
                <a:lnTo>
                  <a:pt x="499872" y="437388"/>
                </a:lnTo>
                <a:lnTo>
                  <a:pt x="109347" y="437388"/>
                </a:lnTo>
                <a:lnTo>
                  <a:pt x="109347" y="249936"/>
                </a:lnTo>
                <a:lnTo>
                  <a:pt x="62483" y="249936"/>
                </a:lnTo>
                <a:lnTo>
                  <a:pt x="249935" y="62484"/>
                </a:lnTo>
                <a:lnTo>
                  <a:pt x="499872" y="62484"/>
                </a:lnTo>
                <a:lnTo>
                  <a:pt x="499872" y="0"/>
                </a:lnTo>
                <a:close/>
              </a:path>
              <a:path w="500380" h="500379">
                <a:moveTo>
                  <a:pt x="499872" y="85915"/>
                </a:moveTo>
                <a:lnTo>
                  <a:pt x="367093" y="85915"/>
                </a:lnTo>
                <a:lnTo>
                  <a:pt x="367093" y="179641"/>
                </a:lnTo>
                <a:lnTo>
                  <a:pt x="437388" y="249936"/>
                </a:lnTo>
                <a:lnTo>
                  <a:pt x="390524" y="249936"/>
                </a:lnTo>
                <a:lnTo>
                  <a:pt x="390524" y="437388"/>
                </a:lnTo>
                <a:lnTo>
                  <a:pt x="499872" y="437388"/>
                </a:lnTo>
                <a:lnTo>
                  <a:pt x="499872" y="85915"/>
                </a:lnTo>
                <a:close/>
              </a:path>
              <a:path w="500380" h="500379">
                <a:moveTo>
                  <a:pt x="499872" y="62484"/>
                </a:moveTo>
                <a:lnTo>
                  <a:pt x="249935" y="62484"/>
                </a:lnTo>
                <a:lnTo>
                  <a:pt x="320230" y="132778"/>
                </a:lnTo>
                <a:lnTo>
                  <a:pt x="320230" y="85915"/>
                </a:lnTo>
                <a:lnTo>
                  <a:pt x="499872" y="85915"/>
                </a:lnTo>
                <a:lnTo>
                  <a:pt x="499872" y="62484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22706" y="6444043"/>
            <a:ext cx="281305" cy="351790"/>
          </a:xfrm>
          <a:custGeom>
            <a:avLst/>
            <a:gdLst/>
            <a:ahLst/>
            <a:cxnLst/>
            <a:rect l="l" t="t" r="r" b="b"/>
            <a:pathLst>
              <a:path w="281305" h="351790">
                <a:moveTo>
                  <a:pt x="257746" y="0"/>
                </a:moveTo>
                <a:lnTo>
                  <a:pt x="210883" y="0"/>
                </a:lnTo>
                <a:lnTo>
                  <a:pt x="210883" y="46863"/>
                </a:lnTo>
                <a:lnTo>
                  <a:pt x="257746" y="93726"/>
                </a:lnTo>
                <a:lnTo>
                  <a:pt x="257746" y="0"/>
                </a:lnTo>
                <a:close/>
              </a:path>
              <a:path w="281305" h="351790">
                <a:moveTo>
                  <a:pt x="281177" y="164020"/>
                </a:moveTo>
                <a:lnTo>
                  <a:pt x="0" y="164020"/>
                </a:lnTo>
                <a:lnTo>
                  <a:pt x="0" y="351472"/>
                </a:lnTo>
                <a:lnTo>
                  <a:pt x="117157" y="351472"/>
                </a:lnTo>
                <a:lnTo>
                  <a:pt x="117157" y="257746"/>
                </a:lnTo>
                <a:lnTo>
                  <a:pt x="281177" y="257746"/>
                </a:lnTo>
                <a:lnTo>
                  <a:pt x="281177" y="164020"/>
                </a:lnTo>
                <a:close/>
              </a:path>
              <a:path w="281305" h="351790">
                <a:moveTo>
                  <a:pt x="281177" y="257746"/>
                </a:moveTo>
                <a:lnTo>
                  <a:pt x="164020" y="257746"/>
                </a:lnTo>
                <a:lnTo>
                  <a:pt x="164020" y="351472"/>
                </a:lnTo>
                <a:lnTo>
                  <a:pt x="281177" y="351472"/>
                </a:lnTo>
                <a:lnTo>
                  <a:pt x="281177" y="257746"/>
                </a:lnTo>
                <a:close/>
              </a:path>
            </a:pathLst>
          </a:custGeom>
          <a:solidFill>
            <a:srgbClr val="578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75843" y="6420611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4" h="375284">
                <a:moveTo>
                  <a:pt x="187451" y="0"/>
                </a:moveTo>
                <a:lnTo>
                  <a:pt x="0" y="187451"/>
                </a:lnTo>
                <a:lnTo>
                  <a:pt x="374904" y="187451"/>
                </a:lnTo>
                <a:lnTo>
                  <a:pt x="187451" y="0"/>
                </a:lnTo>
                <a:close/>
              </a:path>
              <a:path w="375284" h="375284">
                <a:moveTo>
                  <a:pt x="210883" y="281177"/>
                </a:moveTo>
                <a:lnTo>
                  <a:pt x="164020" y="281177"/>
                </a:lnTo>
                <a:lnTo>
                  <a:pt x="164020" y="374903"/>
                </a:lnTo>
                <a:lnTo>
                  <a:pt x="210883" y="374903"/>
                </a:lnTo>
                <a:lnTo>
                  <a:pt x="210883" y="281177"/>
                </a:lnTo>
                <a:close/>
              </a:path>
            </a:pathLst>
          </a:custGeom>
          <a:solidFill>
            <a:srgbClr val="42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75843" y="6420611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4" h="375284">
                <a:moveTo>
                  <a:pt x="187451" y="0"/>
                </a:moveTo>
                <a:lnTo>
                  <a:pt x="257746" y="70294"/>
                </a:lnTo>
                <a:lnTo>
                  <a:pt x="257746" y="23431"/>
                </a:lnTo>
                <a:lnTo>
                  <a:pt x="304609" y="23431"/>
                </a:lnTo>
                <a:lnTo>
                  <a:pt x="304609" y="117157"/>
                </a:lnTo>
                <a:lnTo>
                  <a:pt x="374904" y="187451"/>
                </a:lnTo>
                <a:lnTo>
                  <a:pt x="328041" y="187451"/>
                </a:lnTo>
                <a:lnTo>
                  <a:pt x="328041" y="374903"/>
                </a:lnTo>
                <a:lnTo>
                  <a:pt x="46863" y="374903"/>
                </a:lnTo>
                <a:lnTo>
                  <a:pt x="46863" y="187451"/>
                </a:lnTo>
                <a:lnTo>
                  <a:pt x="0" y="187451"/>
                </a:lnTo>
                <a:lnTo>
                  <a:pt x="187451" y="0"/>
                </a:lnTo>
                <a:close/>
              </a:path>
              <a:path w="375284" h="375284">
                <a:moveTo>
                  <a:pt x="257746" y="70294"/>
                </a:moveTo>
                <a:lnTo>
                  <a:pt x="304609" y="117157"/>
                </a:lnTo>
              </a:path>
              <a:path w="375284" h="375284">
                <a:moveTo>
                  <a:pt x="328041" y="187451"/>
                </a:moveTo>
                <a:lnTo>
                  <a:pt x="46863" y="187451"/>
                </a:lnTo>
              </a:path>
              <a:path w="375284" h="375284">
                <a:moveTo>
                  <a:pt x="164020" y="374903"/>
                </a:moveTo>
                <a:lnTo>
                  <a:pt x="164020" y="281177"/>
                </a:lnTo>
                <a:lnTo>
                  <a:pt x="210883" y="281177"/>
                </a:lnTo>
                <a:lnTo>
                  <a:pt x="210883" y="374903"/>
                </a:lnTo>
              </a:path>
            </a:pathLst>
          </a:custGeom>
          <a:ln w="18288">
            <a:solidFill>
              <a:srgbClr val="4F7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13359" y="6358128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80" h="500379">
                <a:moveTo>
                  <a:pt x="0" y="499872"/>
                </a:moveTo>
                <a:lnTo>
                  <a:pt x="499872" y="499872"/>
                </a:lnTo>
                <a:lnTo>
                  <a:pt x="499872" y="0"/>
                </a:lnTo>
                <a:lnTo>
                  <a:pt x="0" y="0"/>
                </a:lnTo>
                <a:lnTo>
                  <a:pt x="0" y="499872"/>
                </a:lnTo>
                <a:close/>
              </a:path>
            </a:pathLst>
          </a:custGeom>
          <a:ln w="18288">
            <a:solidFill>
              <a:srgbClr val="4F7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2.png"/><Relationship Id="rId21" Type="http://schemas.openxmlformats.org/officeDocument/2006/relationships/image" Target="../media/image91.png"/><Relationship Id="rId34" Type="http://schemas.openxmlformats.org/officeDocument/2006/relationships/image" Target="../media/image104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33" Type="http://schemas.openxmlformats.org/officeDocument/2006/relationships/image" Target="../media/image103.png"/><Relationship Id="rId2" Type="http://schemas.openxmlformats.org/officeDocument/2006/relationships/image" Target="../media/image1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32" Type="http://schemas.openxmlformats.org/officeDocument/2006/relationships/image" Target="../media/image102.png"/><Relationship Id="rId5" Type="http://schemas.openxmlformats.org/officeDocument/2006/relationships/image" Target="../media/image31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36" Type="http://schemas.openxmlformats.org/officeDocument/2006/relationships/image" Target="../media/image106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31" Type="http://schemas.openxmlformats.org/officeDocument/2006/relationships/image" Target="../media/image101.png"/><Relationship Id="rId4" Type="http://schemas.openxmlformats.org/officeDocument/2006/relationships/image" Target="../media/image3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Relationship Id="rId35" Type="http://schemas.openxmlformats.org/officeDocument/2006/relationships/image" Target="../media/image105.png"/><Relationship Id="rId8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8670" y="2133600"/>
            <a:ext cx="7529868" cy="1479575"/>
            <a:chOff x="893063" y="1365478"/>
            <a:chExt cx="7529868" cy="1479575"/>
          </a:xfrm>
        </p:grpSpPr>
        <p:sp>
          <p:nvSpPr>
            <p:cNvPr id="3" name="object 3"/>
            <p:cNvSpPr/>
            <p:nvPr/>
          </p:nvSpPr>
          <p:spPr>
            <a:xfrm>
              <a:off x="1033272" y="1374673"/>
              <a:ext cx="617004" cy="5530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2459" y="1391666"/>
              <a:ext cx="525145" cy="461645"/>
            </a:xfrm>
            <a:custGeom>
              <a:avLst/>
              <a:gdLst/>
              <a:ahLst/>
              <a:cxnLst/>
              <a:rect l="l" t="t" r="r" b="b"/>
              <a:pathLst>
                <a:path w="525144" h="461644">
                  <a:moveTo>
                    <a:pt x="524852" y="0"/>
                  </a:moveTo>
                  <a:lnTo>
                    <a:pt x="425538" y="0"/>
                  </a:lnTo>
                  <a:lnTo>
                    <a:pt x="241007" y="367030"/>
                  </a:lnTo>
                  <a:lnTo>
                    <a:pt x="170611" y="0"/>
                  </a:lnTo>
                  <a:lnTo>
                    <a:pt x="76314" y="0"/>
                  </a:lnTo>
                  <a:lnTo>
                    <a:pt x="0" y="461518"/>
                  </a:lnTo>
                  <a:lnTo>
                    <a:pt x="58292" y="461518"/>
                  </a:lnTo>
                  <a:lnTo>
                    <a:pt x="121081" y="56769"/>
                  </a:lnTo>
                  <a:lnTo>
                    <a:pt x="195033" y="461518"/>
                  </a:lnTo>
                  <a:lnTo>
                    <a:pt x="246214" y="461518"/>
                  </a:lnTo>
                  <a:lnTo>
                    <a:pt x="450430" y="50164"/>
                  </a:lnTo>
                  <a:lnTo>
                    <a:pt x="381342" y="461518"/>
                  </a:lnTo>
                  <a:lnTo>
                    <a:pt x="448652" y="461518"/>
                  </a:lnTo>
                  <a:lnTo>
                    <a:pt x="52485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59" y="1391666"/>
              <a:ext cx="525145" cy="461645"/>
            </a:xfrm>
            <a:custGeom>
              <a:avLst/>
              <a:gdLst/>
              <a:ahLst/>
              <a:cxnLst/>
              <a:rect l="l" t="t" r="r" b="b"/>
              <a:pathLst>
                <a:path w="525144" h="461644">
                  <a:moveTo>
                    <a:pt x="76314" y="0"/>
                  </a:moveTo>
                  <a:lnTo>
                    <a:pt x="170611" y="0"/>
                  </a:lnTo>
                  <a:lnTo>
                    <a:pt x="241007" y="367030"/>
                  </a:lnTo>
                  <a:lnTo>
                    <a:pt x="425538" y="0"/>
                  </a:lnTo>
                  <a:lnTo>
                    <a:pt x="524852" y="0"/>
                  </a:lnTo>
                  <a:lnTo>
                    <a:pt x="448652" y="461518"/>
                  </a:lnTo>
                  <a:lnTo>
                    <a:pt x="381342" y="461518"/>
                  </a:lnTo>
                  <a:lnTo>
                    <a:pt x="450430" y="50164"/>
                  </a:lnTo>
                  <a:lnTo>
                    <a:pt x="246214" y="461518"/>
                  </a:lnTo>
                  <a:lnTo>
                    <a:pt x="195033" y="461518"/>
                  </a:lnTo>
                  <a:lnTo>
                    <a:pt x="121081" y="56769"/>
                  </a:lnTo>
                  <a:lnTo>
                    <a:pt x="58292" y="461518"/>
                  </a:lnTo>
                  <a:lnTo>
                    <a:pt x="0" y="461518"/>
                  </a:lnTo>
                  <a:lnTo>
                    <a:pt x="76314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03247" y="1365478"/>
              <a:ext cx="486003" cy="5712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52016" y="1382649"/>
              <a:ext cx="392430" cy="480059"/>
            </a:xfrm>
            <a:custGeom>
              <a:avLst/>
              <a:gdLst/>
              <a:ahLst/>
              <a:cxnLst/>
              <a:rect l="l" t="t" r="r" b="b"/>
              <a:pathLst>
                <a:path w="392430" h="480060">
                  <a:moveTo>
                    <a:pt x="215645" y="0"/>
                  </a:moveTo>
                  <a:lnTo>
                    <a:pt x="169044" y="5260"/>
                  </a:lnTo>
                  <a:lnTo>
                    <a:pt x="127349" y="21034"/>
                  </a:lnTo>
                  <a:lnTo>
                    <a:pt x="90558" y="47309"/>
                  </a:lnTo>
                  <a:lnTo>
                    <a:pt x="58673" y="84074"/>
                  </a:lnTo>
                  <a:lnTo>
                    <a:pt x="33004" y="127317"/>
                  </a:lnTo>
                  <a:lnTo>
                    <a:pt x="14668" y="173037"/>
                  </a:lnTo>
                  <a:lnTo>
                    <a:pt x="3667" y="221233"/>
                  </a:lnTo>
                  <a:lnTo>
                    <a:pt x="0" y="271906"/>
                  </a:lnTo>
                  <a:lnTo>
                    <a:pt x="2931" y="315160"/>
                  </a:lnTo>
                  <a:lnTo>
                    <a:pt x="12001" y="355996"/>
                  </a:lnTo>
                  <a:lnTo>
                    <a:pt x="27003" y="391368"/>
                  </a:lnTo>
                  <a:lnTo>
                    <a:pt x="74035" y="447351"/>
                  </a:lnTo>
                  <a:lnTo>
                    <a:pt x="138285" y="475978"/>
                  </a:lnTo>
                  <a:lnTo>
                    <a:pt x="176529" y="479551"/>
                  </a:lnTo>
                  <a:lnTo>
                    <a:pt x="223893" y="474265"/>
                  </a:lnTo>
                  <a:lnTo>
                    <a:pt x="265969" y="458406"/>
                  </a:lnTo>
                  <a:lnTo>
                    <a:pt x="302760" y="431974"/>
                  </a:lnTo>
                  <a:lnTo>
                    <a:pt x="311882" y="421259"/>
                  </a:lnTo>
                  <a:lnTo>
                    <a:pt x="176402" y="421259"/>
                  </a:lnTo>
                  <a:lnTo>
                    <a:pt x="154469" y="419066"/>
                  </a:lnTo>
                  <a:lnTo>
                    <a:pt x="116699" y="401488"/>
                  </a:lnTo>
                  <a:lnTo>
                    <a:pt x="87909" y="366456"/>
                  </a:lnTo>
                  <a:lnTo>
                    <a:pt x="73102" y="315160"/>
                  </a:lnTo>
                  <a:lnTo>
                    <a:pt x="71246" y="283463"/>
                  </a:lnTo>
                  <a:lnTo>
                    <a:pt x="73600" y="241367"/>
                  </a:lnTo>
                  <a:lnTo>
                    <a:pt x="80644" y="201390"/>
                  </a:lnTo>
                  <a:lnTo>
                    <a:pt x="92356" y="163556"/>
                  </a:lnTo>
                  <a:lnTo>
                    <a:pt x="108711" y="127888"/>
                  </a:lnTo>
                  <a:lnTo>
                    <a:pt x="153654" y="75946"/>
                  </a:lnTo>
                  <a:lnTo>
                    <a:pt x="213359" y="58674"/>
                  </a:lnTo>
                  <a:lnTo>
                    <a:pt x="346327" y="58674"/>
                  </a:lnTo>
                  <a:lnTo>
                    <a:pt x="342900" y="53975"/>
                  </a:lnTo>
                  <a:lnTo>
                    <a:pt x="316444" y="30378"/>
                  </a:lnTo>
                  <a:lnTo>
                    <a:pt x="286416" y="13509"/>
                  </a:lnTo>
                  <a:lnTo>
                    <a:pt x="252817" y="3379"/>
                  </a:lnTo>
                  <a:lnTo>
                    <a:pt x="215645" y="0"/>
                  </a:lnTo>
                  <a:close/>
                </a:path>
                <a:path w="392430" h="480060">
                  <a:moveTo>
                    <a:pt x="346327" y="58674"/>
                  </a:moveTo>
                  <a:lnTo>
                    <a:pt x="213359" y="58674"/>
                  </a:lnTo>
                  <a:lnTo>
                    <a:pt x="235674" y="60819"/>
                  </a:lnTo>
                  <a:lnTo>
                    <a:pt x="255952" y="67262"/>
                  </a:lnTo>
                  <a:lnTo>
                    <a:pt x="290448" y="93090"/>
                  </a:lnTo>
                  <a:lnTo>
                    <a:pt x="313197" y="134445"/>
                  </a:lnTo>
                  <a:lnTo>
                    <a:pt x="320801" y="189611"/>
                  </a:lnTo>
                  <a:lnTo>
                    <a:pt x="319942" y="210871"/>
                  </a:lnTo>
                  <a:lnTo>
                    <a:pt x="313033" y="260298"/>
                  </a:lnTo>
                  <a:lnTo>
                    <a:pt x="298741" y="316325"/>
                  </a:lnTo>
                  <a:lnTo>
                    <a:pt x="274687" y="364140"/>
                  </a:lnTo>
                  <a:lnTo>
                    <a:pt x="240803" y="400363"/>
                  </a:lnTo>
                  <a:lnTo>
                    <a:pt x="199568" y="418945"/>
                  </a:lnTo>
                  <a:lnTo>
                    <a:pt x="176402" y="421259"/>
                  </a:lnTo>
                  <a:lnTo>
                    <a:pt x="311882" y="421259"/>
                  </a:lnTo>
                  <a:lnTo>
                    <a:pt x="359580" y="351131"/>
                  </a:lnTo>
                  <a:lnTo>
                    <a:pt x="377634" y="304196"/>
                  </a:lnTo>
                  <a:lnTo>
                    <a:pt x="388449" y="254166"/>
                  </a:lnTo>
                  <a:lnTo>
                    <a:pt x="392048" y="201040"/>
                  </a:lnTo>
                  <a:lnTo>
                    <a:pt x="388977" y="156987"/>
                  </a:lnTo>
                  <a:lnTo>
                    <a:pt x="379761" y="117792"/>
                  </a:lnTo>
                  <a:lnTo>
                    <a:pt x="364402" y="83454"/>
                  </a:lnTo>
                  <a:lnTo>
                    <a:pt x="346327" y="5867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52016" y="1382649"/>
              <a:ext cx="392430" cy="480059"/>
            </a:xfrm>
            <a:custGeom>
              <a:avLst/>
              <a:gdLst/>
              <a:ahLst/>
              <a:cxnLst/>
              <a:rect l="l" t="t" r="r" b="b"/>
              <a:pathLst>
                <a:path w="392430" h="480060">
                  <a:moveTo>
                    <a:pt x="213359" y="58674"/>
                  </a:moveTo>
                  <a:lnTo>
                    <a:pt x="153654" y="75946"/>
                  </a:lnTo>
                  <a:lnTo>
                    <a:pt x="108711" y="127888"/>
                  </a:lnTo>
                  <a:lnTo>
                    <a:pt x="92356" y="163556"/>
                  </a:lnTo>
                  <a:lnTo>
                    <a:pt x="80644" y="201390"/>
                  </a:lnTo>
                  <a:lnTo>
                    <a:pt x="73600" y="241367"/>
                  </a:lnTo>
                  <a:lnTo>
                    <a:pt x="71246" y="283463"/>
                  </a:lnTo>
                  <a:lnTo>
                    <a:pt x="73102" y="315160"/>
                  </a:lnTo>
                  <a:lnTo>
                    <a:pt x="87909" y="366456"/>
                  </a:lnTo>
                  <a:lnTo>
                    <a:pt x="116699" y="401488"/>
                  </a:lnTo>
                  <a:lnTo>
                    <a:pt x="154469" y="419066"/>
                  </a:lnTo>
                  <a:lnTo>
                    <a:pt x="176402" y="421259"/>
                  </a:lnTo>
                  <a:lnTo>
                    <a:pt x="199568" y="418945"/>
                  </a:lnTo>
                  <a:lnTo>
                    <a:pt x="240803" y="400363"/>
                  </a:lnTo>
                  <a:lnTo>
                    <a:pt x="274687" y="364140"/>
                  </a:lnTo>
                  <a:lnTo>
                    <a:pt x="298741" y="316325"/>
                  </a:lnTo>
                  <a:lnTo>
                    <a:pt x="313033" y="260298"/>
                  </a:lnTo>
                  <a:lnTo>
                    <a:pt x="319942" y="210871"/>
                  </a:lnTo>
                  <a:lnTo>
                    <a:pt x="320801" y="189611"/>
                  </a:lnTo>
                  <a:lnTo>
                    <a:pt x="318898" y="160295"/>
                  </a:lnTo>
                  <a:lnTo>
                    <a:pt x="303710" y="112047"/>
                  </a:lnTo>
                  <a:lnTo>
                    <a:pt x="274206" y="78015"/>
                  </a:lnTo>
                  <a:lnTo>
                    <a:pt x="235674" y="60819"/>
                  </a:lnTo>
                  <a:lnTo>
                    <a:pt x="213359" y="58674"/>
                  </a:lnTo>
                  <a:close/>
                </a:path>
                <a:path w="392430" h="480060">
                  <a:moveTo>
                    <a:pt x="215645" y="0"/>
                  </a:moveTo>
                  <a:lnTo>
                    <a:pt x="286416" y="13509"/>
                  </a:lnTo>
                  <a:lnTo>
                    <a:pt x="342900" y="53975"/>
                  </a:lnTo>
                  <a:lnTo>
                    <a:pt x="379761" y="117792"/>
                  </a:lnTo>
                  <a:lnTo>
                    <a:pt x="388977" y="156987"/>
                  </a:lnTo>
                  <a:lnTo>
                    <a:pt x="392048" y="201040"/>
                  </a:lnTo>
                  <a:lnTo>
                    <a:pt x="388449" y="254166"/>
                  </a:lnTo>
                  <a:lnTo>
                    <a:pt x="377634" y="304196"/>
                  </a:lnTo>
                  <a:lnTo>
                    <a:pt x="359580" y="351131"/>
                  </a:lnTo>
                  <a:lnTo>
                    <a:pt x="334263" y="394970"/>
                  </a:lnTo>
                  <a:lnTo>
                    <a:pt x="302760" y="431974"/>
                  </a:lnTo>
                  <a:lnTo>
                    <a:pt x="265969" y="458406"/>
                  </a:lnTo>
                  <a:lnTo>
                    <a:pt x="223893" y="474265"/>
                  </a:lnTo>
                  <a:lnTo>
                    <a:pt x="176529" y="479551"/>
                  </a:lnTo>
                  <a:lnTo>
                    <a:pt x="138285" y="475978"/>
                  </a:lnTo>
                  <a:lnTo>
                    <a:pt x="74035" y="447351"/>
                  </a:lnTo>
                  <a:lnTo>
                    <a:pt x="27003" y="391368"/>
                  </a:lnTo>
                  <a:lnTo>
                    <a:pt x="12001" y="355996"/>
                  </a:lnTo>
                  <a:lnTo>
                    <a:pt x="3000" y="316172"/>
                  </a:lnTo>
                  <a:lnTo>
                    <a:pt x="0" y="271906"/>
                  </a:lnTo>
                  <a:lnTo>
                    <a:pt x="3667" y="221233"/>
                  </a:lnTo>
                  <a:lnTo>
                    <a:pt x="14668" y="173037"/>
                  </a:lnTo>
                  <a:lnTo>
                    <a:pt x="33004" y="127317"/>
                  </a:lnTo>
                  <a:lnTo>
                    <a:pt x="58673" y="84074"/>
                  </a:lnTo>
                  <a:lnTo>
                    <a:pt x="90558" y="47309"/>
                  </a:lnTo>
                  <a:lnTo>
                    <a:pt x="127349" y="21034"/>
                  </a:lnTo>
                  <a:lnTo>
                    <a:pt x="169044" y="5260"/>
                  </a:lnTo>
                  <a:lnTo>
                    <a:pt x="215645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72055" y="1374622"/>
              <a:ext cx="531660" cy="6474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20951" y="1391666"/>
              <a:ext cx="438150" cy="555625"/>
            </a:xfrm>
            <a:custGeom>
              <a:avLst/>
              <a:gdLst/>
              <a:ahLst/>
              <a:cxnLst/>
              <a:rect l="l" t="t" r="r" b="b"/>
              <a:pathLst>
                <a:path w="438150" h="555625">
                  <a:moveTo>
                    <a:pt x="438023" y="400558"/>
                  </a:moveTo>
                  <a:lnTo>
                    <a:pt x="24637" y="400558"/>
                  </a:lnTo>
                  <a:lnTo>
                    <a:pt x="0" y="555625"/>
                  </a:lnTo>
                  <a:lnTo>
                    <a:pt x="55753" y="555625"/>
                  </a:lnTo>
                  <a:lnTo>
                    <a:pt x="78231" y="461518"/>
                  </a:lnTo>
                  <a:lnTo>
                    <a:pt x="428237" y="461518"/>
                  </a:lnTo>
                  <a:lnTo>
                    <a:pt x="438023" y="400558"/>
                  </a:lnTo>
                  <a:close/>
                </a:path>
                <a:path w="438150" h="555625">
                  <a:moveTo>
                    <a:pt x="428237" y="461518"/>
                  </a:moveTo>
                  <a:lnTo>
                    <a:pt x="365251" y="461518"/>
                  </a:lnTo>
                  <a:lnTo>
                    <a:pt x="356616" y="555625"/>
                  </a:lnTo>
                  <a:lnTo>
                    <a:pt x="413131" y="555625"/>
                  </a:lnTo>
                  <a:lnTo>
                    <a:pt x="428237" y="461518"/>
                  </a:lnTo>
                  <a:close/>
                </a:path>
                <a:path w="438150" h="555625">
                  <a:moveTo>
                    <a:pt x="346329" y="0"/>
                  </a:moveTo>
                  <a:lnTo>
                    <a:pt x="245872" y="0"/>
                  </a:lnTo>
                  <a:lnTo>
                    <a:pt x="59181" y="400558"/>
                  </a:lnTo>
                  <a:lnTo>
                    <a:pt x="124587" y="400558"/>
                  </a:lnTo>
                  <a:lnTo>
                    <a:pt x="278638" y="58800"/>
                  </a:lnTo>
                  <a:lnTo>
                    <a:pt x="354737" y="58800"/>
                  </a:lnTo>
                  <a:lnTo>
                    <a:pt x="346329" y="0"/>
                  </a:lnTo>
                  <a:close/>
                </a:path>
                <a:path w="438150" h="555625">
                  <a:moveTo>
                    <a:pt x="354737" y="58800"/>
                  </a:moveTo>
                  <a:lnTo>
                    <a:pt x="291338" y="58800"/>
                  </a:lnTo>
                  <a:lnTo>
                    <a:pt x="336042" y="400558"/>
                  </a:lnTo>
                  <a:lnTo>
                    <a:pt x="403606" y="400558"/>
                  </a:lnTo>
                  <a:lnTo>
                    <a:pt x="354737" y="5880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20951" y="1391666"/>
              <a:ext cx="438150" cy="555625"/>
            </a:xfrm>
            <a:custGeom>
              <a:avLst/>
              <a:gdLst/>
              <a:ahLst/>
              <a:cxnLst/>
              <a:rect l="l" t="t" r="r" b="b"/>
              <a:pathLst>
                <a:path w="438150" h="555625">
                  <a:moveTo>
                    <a:pt x="278638" y="58800"/>
                  </a:moveTo>
                  <a:lnTo>
                    <a:pt x="124587" y="400558"/>
                  </a:lnTo>
                  <a:lnTo>
                    <a:pt x="336042" y="400558"/>
                  </a:lnTo>
                  <a:lnTo>
                    <a:pt x="291338" y="58800"/>
                  </a:lnTo>
                  <a:lnTo>
                    <a:pt x="278638" y="58800"/>
                  </a:lnTo>
                  <a:close/>
                </a:path>
                <a:path w="438150" h="555625">
                  <a:moveTo>
                    <a:pt x="245872" y="0"/>
                  </a:moveTo>
                  <a:lnTo>
                    <a:pt x="346329" y="0"/>
                  </a:lnTo>
                  <a:lnTo>
                    <a:pt x="403606" y="400558"/>
                  </a:lnTo>
                  <a:lnTo>
                    <a:pt x="438023" y="400558"/>
                  </a:lnTo>
                  <a:lnTo>
                    <a:pt x="413131" y="555625"/>
                  </a:lnTo>
                  <a:lnTo>
                    <a:pt x="356616" y="555625"/>
                  </a:lnTo>
                  <a:lnTo>
                    <a:pt x="365251" y="461518"/>
                  </a:lnTo>
                  <a:lnTo>
                    <a:pt x="78231" y="461518"/>
                  </a:lnTo>
                  <a:lnTo>
                    <a:pt x="55753" y="555625"/>
                  </a:lnTo>
                  <a:lnTo>
                    <a:pt x="0" y="555625"/>
                  </a:lnTo>
                  <a:lnTo>
                    <a:pt x="24637" y="400558"/>
                  </a:lnTo>
                  <a:lnTo>
                    <a:pt x="59181" y="400558"/>
                  </a:lnTo>
                  <a:lnTo>
                    <a:pt x="245872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59735" y="1374673"/>
              <a:ext cx="461581" cy="5530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08885" y="1391666"/>
              <a:ext cx="368300" cy="461645"/>
            </a:xfrm>
            <a:custGeom>
              <a:avLst/>
              <a:gdLst/>
              <a:ahLst/>
              <a:cxnLst/>
              <a:rect l="l" t="t" r="r" b="b"/>
              <a:pathLst>
                <a:path w="368300" h="461644">
                  <a:moveTo>
                    <a:pt x="368045" y="0"/>
                  </a:moveTo>
                  <a:lnTo>
                    <a:pt x="75945" y="0"/>
                  </a:lnTo>
                  <a:lnTo>
                    <a:pt x="0" y="461518"/>
                  </a:lnTo>
                  <a:lnTo>
                    <a:pt x="309752" y="461518"/>
                  </a:lnTo>
                  <a:lnTo>
                    <a:pt x="318642" y="400558"/>
                  </a:lnTo>
                  <a:lnTo>
                    <a:pt x="76326" y="400558"/>
                  </a:lnTo>
                  <a:lnTo>
                    <a:pt x="102742" y="249555"/>
                  </a:lnTo>
                  <a:lnTo>
                    <a:pt x="294766" y="249555"/>
                  </a:lnTo>
                  <a:lnTo>
                    <a:pt x="303402" y="191897"/>
                  </a:lnTo>
                  <a:lnTo>
                    <a:pt x="111251" y="191897"/>
                  </a:lnTo>
                  <a:lnTo>
                    <a:pt x="134873" y="57658"/>
                  </a:lnTo>
                  <a:lnTo>
                    <a:pt x="359409" y="57658"/>
                  </a:lnTo>
                  <a:lnTo>
                    <a:pt x="36804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08885" y="1391666"/>
              <a:ext cx="368300" cy="461645"/>
            </a:xfrm>
            <a:custGeom>
              <a:avLst/>
              <a:gdLst/>
              <a:ahLst/>
              <a:cxnLst/>
              <a:rect l="l" t="t" r="r" b="b"/>
              <a:pathLst>
                <a:path w="368300" h="461644">
                  <a:moveTo>
                    <a:pt x="75945" y="0"/>
                  </a:moveTo>
                  <a:lnTo>
                    <a:pt x="368045" y="0"/>
                  </a:lnTo>
                  <a:lnTo>
                    <a:pt x="359409" y="57658"/>
                  </a:lnTo>
                  <a:lnTo>
                    <a:pt x="134873" y="57658"/>
                  </a:lnTo>
                  <a:lnTo>
                    <a:pt x="111251" y="191897"/>
                  </a:lnTo>
                  <a:lnTo>
                    <a:pt x="303402" y="191897"/>
                  </a:lnTo>
                  <a:lnTo>
                    <a:pt x="294766" y="249555"/>
                  </a:lnTo>
                  <a:lnTo>
                    <a:pt x="102742" y="249555"/>
                  </a:lnTo>
                  <a:lnTo>
                    <a:pt x="76326" y="400558"/>
                  </a:lnTo>
                  <a:lnTo>
                    <a:pt x="318642" y="400558"/>
                  </a:lnTo>
                  <a:lnTo>
                    <a:pt x="309752" y="461518"/>
                  </a:lnTo>
                  <a:lnTo>
                    <a:pt x="0" y="461518"/>
                  </a:lnTo>
                  <a:lnTo>
                    <a:pt x="75945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98064" y="1374673"/>
              <a:ext cx="470738" cy="5530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46832" y="1391666"/>
              <a:ext cx="379095" cy="461645"/>
            </a:xfrm>
            <a:custGeom>
              <a:avLst/>
              <a:gdLst/>
              <a:ahLst/>
              <a:cxnLst/>
              <a:rect l="l" t="t" r="r" b="b"/>
              <a:pathLst>
                <a:path w="379094" h="461644">
                  <a:moveTo>
                    <a:pt x="302894" y="0"/>
                  </a:moveTo>
                  <a:lnTo>
                    <a:pt x="220980" y="0"/>
                  </a:lnTo>
                  <a:lnTo>
                    <a:pt x="0" y="461518"/>
                  </a:lnTo>
                  <a:lnTo>
                    <a:pt x="66040" y="461518"/>
                  </a:lnTo>
                  <a:lnTo>
                    <a:pt x="249809" y="67563"/>
                  </a:lnTo>
                  <a:lnTo>
                    <a:pt x="309880" y="461518"/>
                  </a:lnTo>
                  <a:lnTo>
                    <a:pt x="378713" y="461518"/>
                  </a:lnTo>
                  <a:lnTo>
                    <a:pt x="30289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46832" y="1391666"/>
              <a:ext cx="379095" cy="461645"/>
            </a:xfrm>
            <a:custGeom>
              <a:avLst/>
              <a:gdLst/>
              <a:ahLst/>
              <a:cxnLst/>
              <a:rect l="l" t="t" r="r" b="b"/>
              <a:pathLst>
                <a:path w="379094" h="461644">
                  <a:moveTo>
                    <a:pt x="220980" y="0"/>
                  </a:moveTo>
                  <a:lnTo>
                    <a:pt x="302894" y="0"/>
                  </a:lnTo>
                  <a:lnTo>
                    <a:pt x="378713" y="461518"/>
                  </a:lnTo>
                  <a:lnTo>
                    <a:pt x="309880" y="461518"/>
                  </a:lnTo>
                  <a:lnTo>
                    <a:pt x="249809" y="67563"/>
                  </a:lnTo>
                  <a:lnTo>
                    <a:pt x="66040" y="461518"/>
                  </a:lnTo>
                  <a:lnTo>
                    <a:pt x="0" y="461518"/>
                  </a:lnTo>
                  <a:lnTo>
                    <a:pt x="220980" y="0"/>
                  </a:lnTo>
                  <a:close/>
                </a:path>
              </a:pathLst>
            </a:custGeom>
            <a:ln w="6095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24783" y="1374673"/>
              <a:ext cx="434136" cy="5530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73933" y="1391666"/>
              <a:ext cx="342265" cy="461645"/>
            </a:xfrm>
            <a:custGeom>
              <a:avLst/>
              <a:gdLst/>
              <a:ahLst/>
              <a:cxnLst/>
              <a:rect l="l" t="t" r="r" b="b"/>
              <a:pathLst>
                <a:path w="342264" h="461644">
                  <a:moveTo>
                    <a:pt x="143382" y="0"/>
                  </a:moveTo>
                  <a:lnTo>
                    <a:pt x="75945" y="0"/>
                  </a:lnTo>
                  <a:lnTo>
                    <a:pt x="0" y="461518"/>
                  </a:lnTo>
                  <a:lnTo>
                    <a:pt x="169037" y="461518"/>
                  </a:lnTo>
                  <a:lnTo>
                    <a:pt x="212209" y="458497"/>
                  </a:lnTo>
                  <a:lnTo>
                    <a:pt x="248761" y="449452"/>
                  </a:lnTo>
                  <a:lnTo>
                    <a:pt x="278693" y="434407"/>
                  </a:lnTo>
                  <a:lnTo>
                    <a:pt x="302005" y="413385"/>
                  </a:lnTo>
                  <a:lnTo>
                    <a:pt x="310890" y="400558"/>
                  </a:lnTo>
                  <a:lnTo>
                    <a:pt x="76326" y="400558"/>
                  </a:lnTo>
                  <a:lnTo>
                    <a:pt x="104393" y="240157"/>
                  </a:lnTo>
                  <a:lnTo>
                    <a:pt x="330765" y="240157"/>
                  </a:lnTo>
                  <a:lnTo>
                    <a:pt x="324230" y="227457"/>
                  </a:lnTo>
                  <a:lnTo>
                    <a:pt x="290798" y="195345"/>
                  </a:lnTo>
                  <a:lnTo>
                    <a:pt x="241855" y="181689"/>
                  </a:lnTo>
                  <a:lnTo>
                    <a:pt x="197484" y="179197"/>
                  </a:lnTo>
                  <a:lnTo>
                    <a:pt x="113411" y="179197"/>
                  </a:lnTo>
                  <a:lnTo>
                    <a:pt x="143382" y="0"/>
                  </a:lnTo>
                  <a:close/>
                </a:path>
                <a:path w="342264" h="461644">
                  <a:moveTo>
                    <a:pt x="330765" y="240157"/>
                  </a:moveTo>
                  <a:lnTo>
                    <a:pt x="195199" y="240157"/>
                  </a:lnTo>
                  <a:lnTo>
                    <a:pt x="218082" y="241254"/>
                  </a:lnTo>
                  <a:lnTo>
                    <a:pt x="236251" y="244554"/>
                  </a:lnTo>
                  <a:lnTo>
                    <a:pt x="268049" y="277828"/>
                  </a:lnTo>
                  <a:lnTo>
                    <a:pt x="271271" y="302513"/>
                  </a:lnTo>
                  <a:lnTo>
                    <a:pt x="269986" y="321754"/>
                  </a:lnTo>
                  <a:lnTo>
                    <a:pt x="250697" y="371475"/>
                  </a:lnTo>
                  <a:lnTo>
                    <a:pt x="200120" y="398746"/>
                  </a:lnTo>
                  <a:lnTo>
                    <a:pt x="174497" y="400558"/>
                  </a:lnTo>
                  <a:lnTo>
                    <a:pt x="310890" y="400558"/>
                  </a:lnTo>
                  <a:lnTo>
                    <a:pt x="319488" y="388145"/>
                  </a:lnTo>
                  <a:lnTo>
                    <a:pt x="331946" y="360632"/>
                  </a:lnTo>
                  <a:lnTo>
                    <a:pt x="339403" y="330856"/>
                  </a:lnTo>
                  <a:lnTo>
                    <a:pt x="341883" y="298831"/>
                  </a:lnTo>
                  <a:lnTo>
                    <a:pt x="340786" y="278213"/>
                  </a:lnTo>
                  <a:lnTo>
                    <a:pt x="337486" y="259429"/>
                  </a:lnTo>
                  <a:lnTo>
                    <a:pt x="331972" y="242502"/>
                  </a:lnTo>
                  <a:lnTo>
                    <a:pt x="330765" y="24015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47211" y="1628775"/>
              <a:ext cx="201040" cy="16649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73933" y="1391666"/>
              <a:ext cx="342265" cy="461645"/>
            </a:xfrm>
            <a:custGeom>
              <a:avLst/>
              <a:gdLst/>
              <a:ahLst/>
              <a:cxnLst/>
              <a:rect l="l" t="t" r="r" b="b"/>
              <a:pathLst>
                <a:path w="342264" h="461644">
                  <a:moveTo>
                    <a:pt x="75945" y="0"/>
                  </a:moveTo>
                  <a:lnTo>
                    <a:pt x="143382" y="0"/>
                  </a:lnTo>
                  <a:lnTo>
                    <a:pt x="113411" y="179197"/>
                  </a:lnTo>
                  <a:lnTo>
                    <a:pt x="197484" y="179197"/>
                  </a:lnTo>
                  <a:lnTo>
                    <a:pt x="241855" y="181689"/>
                  </a:lnTo>
                  <a:lnTo>
                    <a:pt x="290798" y="195345"/>
                  </a:lnTo>
                  <a:lnTo>
                    <a:pt x="324230" y="227457"/>
                  </a:lnTo>
                  <a:lnTo>
                    <a:pt x="340786" y="278213"/>
                  </a:lnTo>
                  <a:lnTo>
                    <a:pt x="341883" y="298831"/>
                  </a:lnTo>
                  <a:lnTo>
                    <a:pt x="339403" y="330856"/>
                  </a:lnTo>
                  <a:lnTo>
                    <a:pt x="319488" y="388145"/>
                  </a:lnTo>
                  <a:lnTo>
                    <a:pt x="278693" y="434407"/>
                  </a:lnTo>
                  <a:lnTo>
                    <a:pt x="212209" y="458497"/>
                  </a:lnTo>
                  <a:lnTo>
                    <a:pt x="169037" y="461518"/>
                  </a:lnTo>
                  <a:lnTo>
                    <a:pt x="0" y="461518"/>
                  </a:lnTo>
                  <a:lnTo>
                    <a:pt x="75945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70376" y="1374673"/>
              <a:ext cx="498170" cy="5530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19525" y="1391666"/>
              <a:ext cx="405130" cy="461645"/>
            </a:xfrm>
            <a:custGeom>
              <a:avLst/>
              <a:gdLst/>
              <a:ahLst/>
              <a:cxnLst/>
              <a:rect l="l" t="t" r="r" b="b"/>
              <a:pathLst>
                <a:path w="405129" h="461644">
                  <a:moveTo>
                    <a:pt x="404749" y="0"/>
                  </a:moveTo>
                  <a:lnTo>
                    <a:pt x="75946" y="0"/>
                  </a:lnTo>
                  <a:lnTo>
                    <a:pt x="0" y="461518"/>
                  </a:lnTo>
                  <a:lnTo>
                    <a:pt x="67690" y="461518"/>
                  </a:lnTo>
                  <a:lnTo>
                    <a:pt x="134747" y="60960"/>
                  </a:lnTo>
                  <a:lnTo>
                    <a:pt x="328549" y="60960"/>
                  </a:lnTo>
                  <a:lnTo>
                    <a:pt x="261620" y="461518"/>
                  </a:lnTo>
                  <a:lnTo>
                    <a:pt x="328802" y="461518"/>
                  </a:lnTo>
                  <a:lnTo>
                    <a:pt x="40474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19525" y="1391666"/>
              <a:ext cx="405130" cy="461645"/>
            </a:xfrm>
            <a:custGeom>
              <a:avLst/>
              <a:gdLst/>
              <a:ahLst/>
              <a:cxnLst/>
              <a:rect l="l" t="t" r="r" b="b"/>
              <a:pathLst>
                <a:path w="405129" h="461644">
                  <a:moveTo>
                    <a:pt x="75946" y="0"/>
                  </a:moveTo>
                  <a:lnTo>
                    <a:pt x="404749" y="0"/>
                  </a:lnTo>
                  <a:lnTo>
                    <a:pt x="328802" y="461518"/>
                  </a:lnTo>
                  <a:lnTo>
                    <a:pt x="261620" y="461518"/>
                  </a:lnTo>
                  <a:lnTo>
                    <a:pt x="328549" y="60960"/>
                  </a:lnTo>
                  <a:lnTo>
                    <a:pt x="134747" y="60960"/>
                  </a:lnTo>
                  <a:lnTo>
                    <a:pt x="67690" y="461518"/>
                  </a:lnTo>
                  <a:lnTo>
                    <a:pt x="0" y="461518"/>
                  </a:lnTo>
                  <a:lnTo>
                    <a:pt x="75946" y="0"/>
                  </a:lnTo>
                  <a:close/>
                </a:path>
              </a:pathLst>
            </a:custGeom>
            <a:ln w="6095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09288" y="1374673"/>
              <a:ext cx="464604" cy="5530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58436" y="1391666"/>
              <a:ext cx="371475" cy="461645"/>
            </a:xfrm>
            <a:custGeom>
              <a:avLst/>
              <a:gdLst/>
              <a:ahLst/>
              <a:cxnLst/>
              <a:rect l="l" t="t" r="r" b="b"/>
              <a:pathLst>
                <a:path w="371475" h="461644">
                  <a:moveTo>
                    <a:pt x="204850" y="0"/>
                  </a:moveTo>
                  <a:lnTo>
                    <a:pt x="75946" y="0"/>
                  </a:lnTo>
                  <a:lnTo>
                    <a:pt x="0" y="461518"/>
                  </a:lnTo>
                  <a:lnTo>
                    <a:pt x="67690" y="461518"/>
                  </a:lnTo>
                  <a:lnTo>
                    <a:pt x="98043" y="280288"/>
                  </a:lnTo>
                  <a:lnTo>
                    <a:pt x="182245" y="280288"/>
                  </a:lnTo>
                  <a:lnTo>
                    <a:pt x="232872" y="277288"/>
                  </a:lnTo>
                  <a:lnTo>
                    <a:pt x="274653" y="268287"/>
                  </a:lnTo>
                  <a:lnTo>
                    <a:pt x="331724" y="232283"/>
                  </a:lnTo>
                  <a:lnTo>
                    <a:pt x="338444" y="222758"/>
                  </a:lnTo>
                  <a:lnTo>
                    <a:pt x="106425" y="222758"/>
                  </a:lnTo>
                  <a:lnTo>
                    <a:pt x="135254" y="57658"/>
                  </a:lnTo>
                  <a:lnTo>
                    <a:pt x="349118" y="57023"/>
                  </a:lnTo>
                  <a:lnTo>
                    <a:pt x="348107" y="55245"/>
                  </a:lnTo>
                  <a:lnTo>
                    <a:pt x="336081" y="39433"/>
                  </a:lnTo>
                  <a:lnTo>
                    <a:pt x="292862" y="10287"/>
                  </a:lnTo>
                  <a:lnTo>
                    <a:pt x="254666" y="2571"/>
                  </a:lnTo>
                  <a:lnTo>
                    <a:pt x="231211" y="642"/>
                  </a:lnTo>
                  <a:lnTo>
                    <a:pt x="204850" y="0"/>
                  </a:lnTo>
                  <a:close/>
                </a:path>
                <a:path w="371475" h="461644">
                  <a:moveTo>
                    <a:pt x="349118" y="57023"/>
                  </a:moveTo>
                  <a:lnTo>
                    <a:pt x="203453" y="57023"/>
                  </a:lnTo>
                  <a:lnTo>
                    <a:pt x="223073" y="57449"/>
                  </a:lnTo>
                  <a:lnTo>
                    <a:pt x="239442" y="58721"/>
                  </a:lnTo>
                  <a:lnTo>
                    <a:pt x="277320" y="73374"/>
                  </a:lnTo>
                  <a:lnTo>
                    <a:pt x="297132" y="108315"/>
                  </a:lnTo>
                  <a:lnTo>
                    <a:pt x="299720" y="131825"/>
                  </a:lnTo>
                  <a:lnTo>
                    <a:pt x="298624" y="147708"/>
                  </a:lnTo>
                  <a:lnTo>
                    <a:pt x="282193" y="188213"/>
                  </a:lnTo>
                  <a:lnTo>
                    <a:pt x="252440" y="213288"/>
                  </a:lnTo>
                  <a:lnTo>
                    <a:pt x="208883" y="221345"/>
                  </a:lnTo>
                  <a:lnTo>
                    <a:pt x="160654" y="222758"/>
                  </a:lnTo>
                  <a:lnTo>
                    <a:pt x="338444" y="222758"/>
                  </a:lnTo>
                  <a:lnTo>
                    <a:pt x="348912" y="207922"/>
                  </a:lnTo>
                  <a:lnTo>
                    <a:pt x="361219" y="182848"/>
                  </a:lnTo>
                  <a:lnTo>
                    <a:pt x="368621" y="157059"/>
                  </a:lnTo>
                  <a:lnTo>
                    <a:pt x="371093" y="130556"/>
                  </a:lnTo>
                  <a:lnTo>
                    <a:pt x="369663" y="110626"/>
                  </a:lnTo>
                  <a:lnTo>
                    <a:pt x="365363" y="91424"/>
                  </a:lnTo>
                  <a:lnTo>
                    <a:pt x="358181" y="72959"/>
                  </a:lnTo>
                  <a:lnTo>
                    <a:pt x="349118" y="57023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61815" y="1445641"/>
              <a:ext cx="199390" cy="1718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58436" y="1391666"/>
              <a:ext cx="371475" cy="461645"/>
            </a:xfrm>
            <a:custGeom>
              <a:avLst/>
              <a:gdLst/>
              <a:ahLst/>
              <a:cxnLst/>
              <a:rect l="l" t="t" r="r" b="b"/>
              <a:pathLst>
                <a:path w="371475" h="461644">
                  <a:moveTo>
                    <a:pt x="75946" y="0"/>
                  </a:moveTo>
                  <a:lnTo>
                    <a:pt x="204850" y="0"/>
                  </a:lnTo>
                  <a:lnTo>
                    <a:pt x="231211" y="642"/>
                  </a:lnTo>
                  <a:lnTo>
                    <a:pt x="275216" y="5786"/>
                  </a:lnTo>
                  <a:lnTo>
                    <a:pt x="322865" y="26670"/>
                  </a:lnTo>
                  <a:lnTo>
                    <a:pt x="348107" y="55245"/>
                  </a:lnTo>
                  <a:lnTo>
                    <a:pt x="365363" y="91424"/>
                  </a:lnTo>
                  <a:lnTo>
                    <a:pt x="371093" y="130556"/>
                  </a:lnTo>
                  <a:lnTo>
                    <a:pt x="368621" y="157059"/>
                  </a:lnTo>
                  <a:lnTo>
                    <a:pt x="348912" y="207922"/>
                  </a:lnTo>
                  <a:lnTo>
                    <a:pt x="307599" y="253285"/>
                  </a:lnTo>
                  <a:lnTo>
                    <a:pt x="232872" y="277288"/>
                  </a:lnTo>
                  <a:lnTo>
                    <a:pt x="182245" y="280288"/>
                  </a:lnTo>
                  <a:lnTo>
                    <a:pt x="98043" y="280288"/>
                  </a:lnTo>
                  <a:lnTo>
                    <a:pt x="67690" y="461518"/>
                  </a:lnTo>
                  <a:lnTo>
                    <a:pt x="0" y="461518"/>
                  </a:lnTo>
                  <a:lnTo>
                    <a:pt x="75946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93335" y="1374673"/>
              <a:ext cx="513359" cy="5530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42484" y="1391666"/>
              <a:ext cx="421005" cy="461645"/>
            </a:xfrm>
            <a:custGeom>
              <a:avLst/>
              <a:gdLst/>
              <a:ahLst/>
              <a:cxnLst/>
              <a:rect l="l" t="t" r="r" b="b"/>
              <a:pathLst>
                <a:path w="421004" h="461644">
                  <a:moveTo>
                    <a:pt x="421004" y="0"/>
                  </a:moveTo>
                  <a:lnTo>
                    <a:pt x="353313" y="0"/>
                  </a:lnTo>
                  <a:lnTo>
                    <a:pt x="345313" y="47244"/>
                  </a:lnTo>
                  <a:lnTo>
                    <a:pt x="142620" y="261366"/>
                  </a:lnTo>
                  <a:lnTo>
                    <a:pt x="126047" y="280634"/>
                  </a:lnTo>
                  <a:lnTo>
                    <a:pt x="110236" y="302260"/>
                  </a:lnTo>
                  <a:lnTo>
                    <a:pt x="95186" y="326266"/>
                  </a:lnTo>
                  <a:lnTo>
                    <a:pt x="80899" y="352679"/>
                  </a:lnTo>
                  <a:lnTo>
                    <a:pt x="86423" y="332295"/>
                  </a:lnTo>
                  <a:lnTo>
                    <a:pt x="91376" y="311912"/>
                  </a:lnTo>
                  <a:lnTo>
                    <a:pt x="95757" y="291528"/>
                  </a:lnTo>
                  <a:lnTo>
                    <a:pt x="99567" y="271145"/>
                  </a:lnTo>
                  <a:lnTo>
                    <a:pt x="143637" y="0"/>
                  </a:lnTo>
                  <a:lnTo>
                    <a:pt x="75945" y="0"/>
                  </a:lnTo>
                  <a:lnTo>
                    <a:pt x="0" y="461518"/>
                  </a:lnTo>
                  <a:lnTo>
                    <a:pt x="67690" y="461518"/>
                  </a:lnTo>
                  <a:lnTo>
                    <a:pt x="74549" y="420243"/>
                  </a:lnTo>
                  <a:lnTo>
                    <a:pt x="276860" y="206629"/>
                  </a:lnTo>
                  <a:lnTo>
                    <a:pt x="292981" y="187940"/>
                  </a:lnTo>
                  <a:lnTo>
                    <a:pt x="308578" y="166560"/>
                  </a:lnTo>
                  <a:lnTo>
                    <a:pt x="323651" y="142513"/>
                  </a:lnTo>
                  <a:lnTo>
                    <a:pt x="338200" y="115824"/>
                  </a:lnTo>
                  <a:lnTo>
                    <a:pt x="333650" y="131375"/>
                  </a:lnTo>
                  <a:lnTo>
                    <a:pt x="329136" y="150034"/>
                  </a:lnTo>
                  <a:lnTo>
                    <a:pt x="324645" y="171813"/>
                  </a:lnTo>
                  <a:lnTo>
                    <a:pt x="320166" y="196723"/>
                  </a:lnTo>
                  <a:lnTo>
                    <a:pt x="276987" y="461518"/>
                  </a:lnTo>
                  <a:lnTo>
                    <a:pt x="344550" y="461518"/>
                  </a:lnTo>
                  <a:lnTo>
                    <a:pt x="42100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42484" y="1391666"/>
              <a:ext cx="421005" cy="461645"/>
            </a:xfrm>
            <a:custGeom>
              <a:avLst/>
              <a:gdLst/>
              <a:ahLst/>
              <a:cxnLst/>
              <a:rect l="l" t="t" r="r" b="b"/>
              <a:pathLst>
                <a:path w="421004" h="461644">
                  <a:moveTo>
                    <a:pt x="75945" y="0"/>
                  </a:moveTo>
                  <a:lnTo>
                    <a:pt x="143637" y="0"/>
                  </a:lnTo>
                  <a:lnTo>
                    <a:pt x="99567" y="271145"/>
                  </a:lnTo>
                  <a:lnTo>
                    <a:pt x="95757" y="291528"/>
                  </a:lnTo>
                  <a:lnTo>
                    <a:pt x="91376" y="311912"/>
                  </a:lnTo>
                  <a:lnTo>
                    <a:pt x="86423" y="332295"/>
                  </a:lnTo>
                  <a:lnTo>
                    <a:pt x="80899" y="352679"/>
                  </a:lnTo>
                  <a:lnTo>
                    <a:pt x="95186" y="326266"/>
                  </a:lnTo>
                  <a:lnTo>
                    <a:pt x="110236" y="302260"/>
                  </a:lnTo>
                  <a:lnTo>
                    <a:pt x="126047" y="280634"/>
                  </a:lnTo>
                  <a:lnTo>
                    <a:pt x="142620" y="261366"/>
                  </a:lnTo>
                  <a:lnTo>
                    <a:pt x="345313" y="47244"/>
                  </a:lnTo>
                  <a:lnTo>
                    <a:pt x="353313" y="0"/>
                  </a:lnTo>
                  <a:lnTo>
                    <a:pt x="421004" y="0"/>
                  </a:lnTo>
                  <a:lnTo>
                    <a:pt x="344550" y="461518"/>
                  </a:lnTo>
                  <a:lnTo>
                    <a:pt x="276987" y="461518"/>
                  </a:lnTo>
                  <a:lnTo>
                    <a:pt x="320166" y="196723"/>
                  </a:lnTo>
                  <a:lnTo>
                    <a:pt x="324645" y="171813"/>
                  </a:lnTo>
                  <a:lnTo>
                    <a:pt x="329136" y="150034"/>
                  </a:lnTo>
                  <a:lnTo>
                    <a:pt x="333650" y="131375"/>
                  </a:lnTo>
                  <a:lnTo>
                    <a:pt x="338200" y="115824"/>
                  </a:lnTo>
                  <a:lnTo>
                    <a:pt x="323651" y="142513"/>
                  </a:lnTo>
                  <a:lnTo>
                    <a:pt x="308578" y="166560"/>
                  </a:lnTo>
                  <a:lnTo>
                    <a:pt x="292981" y="187940"/>
                  </a:lnTo>
                  <a:lnTo>
                    <a:pt x="276860" y="206629"/>
                  </a:lnTo>
                  <a:lnTo>
                    <a:pt x="74549" y="420243"/>
                  </a:lnTo>
                  <a:lnTo>
                    <a:pt x="67690" y="461518"/>
                  </a:lnTo>
                  <a:lnTo>
                    <a:pt x="0" y="461518"/>
                  </a:lnTo>
                  <a:lnTo>
                    <a:pt x="75945" y="0"/>
                  </a:lnTo>
                  <a:close/>
                </a:path>
              </a:pathLst>
            </a:custGeom>
            <a:ln w="6095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56632" y="1365478"/>
              <a:ext cx="486003" cy="5712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05400" y="1382649"/>
              <a:ext cx="392430" cy="480059"/>
            </a:xfrm>
            <a:custGeom>
              <a:avLst/>
              <a:gdLst/>
              <a:ahLst/>
              <a:cxnLst/>
              <a:rect l="l" t="t" r="r" b="b"/>
              <a:pathLst>
                <a:path w="392429" h="480060">
                  <a:moveTo>
                    <a:pt x="215646" y="0"/>
                  </a:moveTo>
                  <a:lnTo>
                    <a:pt x="169044" y="5260"/>
                  </a:lnTo>
                  <a:lnTo>
                    <a:pt x="127349" y="21034"/>
                  </a:lnTo>
                  <a:lnTo>
                    <a:pt x="90558" y="47309"/>
                  </a:lnTo>
                  <a:lnTo>
                    <a:pt x="58674" y="84074"/>
                  </a:lnTo>
                  <a:lnTo>
                    <a:pt x="33004" y="127317"/>
                  </a:lnTo>
                  <a:lnTo>
                    <a:pt x="14668" y="173037"/>
                  </a:lnTo>
                  <a:lnTo>
                    <a:pt x="3667" y="221233"/>
                  </a:lnTo>
                  <a:lnTo>
                    <a:pt x="0" y="271906"/>
                  </a:lnTo>
                  <a:lnTo>
                    <a:pt x="2931" y="315160"/>
                  </a:lnTo>
                  <a:lnTo>
                    <a:pt x="12001" y="355996"/>
                  </a:lnTo>
                  <a:lnTo>
                    <a:pt x="27003" y="391368"/>
                  </a:lnTo>
                  <a:lnTo>
                    <a:pt x="74035" y="447351"/>
                  </a:lnTo>
                  <a:lnTo>
                    <a:pt x="138285" y="475978"/>
                  </a:lnTo>
                  <a:lnTo>
                    <a:pt x="176529" y="479551"/>
                  </a:lnTo>
                  <a:lnTo>
                    <a:pt x="223893" y="474265"/>
                  </a:lnTo>
                  <a:lnTo>
                    <a:pt x="265969" y="458406"/>
                  </a:lnTo>
                  <a:lnTo>
                    <a:pt x="302760" y="431974"/>
                  </a:lnTo>
                  <a:lnTo>
                    <a:pt x="311882" y="421259"/>
                  </a:lnTo>
                  <a:lnTo>
                    <a:pt x="176402" y="421259"/>
                  </a:lnTo>
                  <a:lnTo>
                    <a:pt x="154469" y="419066"/>
                  </a:lnTo>
                  <a:lnTo>
                    <a:pt x="116699" y="401488"/>
                  </a:lnTo>
                  <a:lnTo>
                    <a:pt x="87909" y="366456"/>
                  </a:lnTo>
                  <a:lnTo>
                    <a:pt x="73102" y="315160"/>
                  </a:lnTo>
                  <a:lnTo>
                    <a:pt x="71247" y="283463"/>
                  </a:lnTo>
                  <a:lnTo>
                    <a:pt x="73600" y="241367"/>
                  </a:lnTo>
                  <a:lnTo>
                    <a:pt x="80645" y="201390"/>
                  </a:lnTo>
                  <a:lnTo>
                    <a:pt x="92356" y="163556"/>
                  </a:lnTo>
                  <a:lnTo>
                    <a:pt x="108712" y="127888"/>
                  </a:lnTo>
                  <a:lnTo>
                    <a:pt x="153654" y="75946"/>
                  </a:lnTo>
                  <a:lnTo>
                    <a:pt x="213360" y="58674"/>
                  </a:lnTo>
                  <a:lnTo>
                    <a:pt x="346327" y="58674"/>
                  </a:lnTo>
                  <a:lnTo>
                    <a:pt x="342900" y="53975"/>
                  </a:lnTo>
                  <a:lnTo>
                    <a:pt x="316444" y="30378"/>
                  </a:lnTo>
                  <a:lnTo>
                    <a:pt x="286416" y="13509"/>
                  </a:lnTo>
                  <a:lnTo>
                    <a:pt x="252817" y="3379"/>
                  </a:lnTo>
                  <a:lnTo>
                    <a:pt x="215646" y="0"/>
                  </a:lnTo>
                  <a:close/>
                </a:path>
                <a:path w="392429" h="480060">
                  <a:moveTo>
                    <a:pt x="346327" y="58674"/>
                  </a:moveTo>
                  <a:lnTo>
                    <a:pt x="213360" y="58674"/>
                  </a:lnTo>
                  <a:lnTo>
                    <a:pt x="235674" y="60819"/>
                  </a:lnTo>
                  <a:lnTo>
                    <a:pt x="255952" y="67262"/>
                  </a:lnTo>
                  <a:lnTo>
                    <a:pt x="290449" y="93090"/>
                  </a:lnTo>
                  <a:lnTo>
                    <a:pt x="313197" y="134445"/>
                  </a:lnTo>
                  <a:lnTo>
                    <a:pt x="320801" y="189611"/>
                  </a:lnTo>
                  <a:lnTo>
                    <a:pt x="319942" y="210871"/>
                  </a:lnTo>
                  <a:lnTo>
                    <a:pt x="313033" y="260298"/>
                  </a:lnTo>
                  <a:lnTo>
                    <a:pt x="298741" y="316325"/>
                  </a:lnTo>
                  <a:lnTo>
                    <a:pt x="274687" y="364140"/>
                  </a:lnTo>
                  <a:lnTo>
                    <a:pt x="240803" y="400363"/>
                  </a:lnTo>
                  <a:lnTo>
                    <a:pt x="199568" y="418945"/>
                  </a:lnTo>
                  <a:lnTo>
                    <a:pt x="176402" y="421259"/>
                  </a:lnTo>
                  <a:lnTo>
                    <a:pt x="311882" y="421259"/>
                  </a:lnTo>
                  <a:lnTo>
                    <a:pt x="359580" y="351131"/>
                  </a:lnTo>
                  <a:lnTo>
                    <a:pt x="377634" y="304196"/>
                  </a:lnTo>
                  <a:lnTo>
                    <a:pt x="388449" y="254166"/>
                  </a:lnTo>
                  <a:lnTo>
                    <a:pt x="392049" y="201040"/>
                  </a:lnTo>
                  <a:lnTo>
                    <a:pt x="388977" y="156987"/>
                  </a:lnTo>
                  <a:lnTo>
                    <a:pt x="379761" y="117792"/>
                  </a:lnTo>
                  <a:lnTo>
                    <a:pt x="364402" y="83454"/>
                  </a:lnTo>
                  <a:lnTo>
                    <a:pt x="346327" y="5867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05400" y="1382649"/>
              <a:ext cx="392430" cy="480059"/>
            </a:xfrm>
            <a:custGeom>
              <a:avLst/>
              <a:gdLst/>
              <a:ahLst/>
              <a:cxnLst/>
              <a:rect l="l" t="t" r="r" b="b"/>
              <a:pathLst>
                <a:path w="392429" h="480060">
                  <a:moveTo>
                    <a:pt x="213360" y="58674"/>
                  </a:moveTo>
                  <a:lnTo>
                    <a:pt x="153654" y="75946"/>
                  </a:lnTo>
                  <a:lnTo>
                    <a:pt x="108712" y="127888"/>
                  </a:lnTo>
                  <a:lnTo>
                    <a:pt x="92356" y="163556"/>
                  </a:lnTo>
                  <a:lnTo>
                    <a:pt x="80645" y="201390"/>
                  </a:lnTo>
                  <a:lnTo>
                    <a:pt x="73600" y="241367"/>
                  </a:lnTo>
                  <a:lnTo>
                    <a:pt x="71247" y="283463"/>
                  </a:lnTo>
                  <a:lnTo>
                    <a:pt x="73102" y="315160"/>
                  </a:lnTo>
                  <a:lnTo>
                    <a:pt x="87909" y="366456"/>
                  </a:lnTo>
                  <a:lnTo>
                    <a:pt x="116699" y="401488"/>
                  </a:lnTo>
                  <a:lnTo>
                    <a:pt x="154469" y="419066"/>
                  </a:lnTo>
                  <a:lnTo>
                    <a:pt x="176402" y="421259"/>
                  </a:lnTo>
                  <a:lnTo>
                    <a:pt x="199568" y="418945"/>
                  </a:lnTo>
                  <a:lnTo>
                    <a:pt x="240803" y="400363"/>
                  </a:lnTo>
                  <a:lnTo>
                    <a:pt x="274687" y="364140"/>
                  </a:lnTo>
                  <a:lnTo>
                    <a:pt x="298741" y="316325"/>
                  </a:lnTo>
                  <a:lnTo>
                    <a:pt x="313033" y="260298"/>
                  </a:lnTo>
                  <a:lnTo>
                    <a:pt x="319942" y="210871"/>
                  </a:lnTo>
                  <a:lnTo>
                    <a:pt x="320801" y="189611"/>
                  </a:lnTo>
                  <a:lnTo>
                    <a:pt x="318898" y="160295"/>
                  </a:lnTo>
                  <a:lnTo>
                    <a:pt x="303710" y="112047"/>
                  </a:lnTo>
                  <a:lnTo>
                    <a:pt x="274206" y="78015"/>
                  </a:lnTo>
                  <a:lnTo>
                    <a:pt x="235674" y="60819"/>
                  </a:lnTo>
                  <a:lnTo>
                    <a:pt x="213360" y="58674"/>
                  </a:lnTo>
                  <a:close/>
                </a:path>
                <a:path w="392429" h="480060">
                  <a:moveTo>
                    <a:pt x="215646" y="0"/>
                  </a:moveTo>
                  <a:lnTo>
                    <a:pt x="286416" y="13509"/>
                  </a:lnTo>
                  <a:lnTo>
                    <a:pt x="342900" y="53975"/>
                  </a:lnTo>
                  <a:lnTo>
                    <a:pt x="379761" y="117792"/>
                  </a:lnTo>
                  <a:lnTo>
                    <a:pt x="388977" y="156987"/>
                  </a:lnTo>
                  <a:lnTo>
                    <a:pt x="392049" y="201040"/>
                  </a:lnTo>
                  <a:lnTo>
                    <a:pt x="388449" y="254166"/>
                  </a:lnTo>
                  <a:lnTo>
                    <a:pt x="377634" y="304196"/>
                  </a:lnTo>
                  <a:lnTo>
                    <a:pt x="359580" y="351131"/>
                  </a:lnTo>
                  <a:lnTo>
                    <a:pt x="334263" y="394970"/>
                  </a:lnTo>
                  <a:lnTo>
                    <a:pt x="302760" y="431974"/>
                  </a:lnTo>
                  <a:lnTo>
                    <a:pt x="265969" y="458406"/>
                  </a:lnTo>
                  <a:lnTo>
                    <a:pt x="223893" y="474265"/>
                  </a:lnTo>
                  <a:lnTo>
                    <a:pt x="176529" y="479551"/>
                  </a:lnTo>
                  <a:lnTo>
                    <a:pt x="138285" y="475978"/>
                  </a:lnTo>
                  <a:lnTo>
                    <a:pt x="74035" y="447351"/>
                  </a:lnTo>
                  <a:lnTo>
                    <a:pt x="27003" y="391368"/>
                  </a:lnTo>
                  <a:lnTo>
                    <a:pt x="12001" y="355996"/>
                  </a:lnTo>
                  <a:lnTo>
                    <a:pt x="3000" y="316172"/>
                  </a:lnTo>
                  <a:lnTo>
                    <a:pt x="0" y="271906"/>
                  </a:lnTo>
                  <a:lnTo>
                    <a:pt x="3667" y="221233"/>
                  </a:lnTo>
                  <a:lnTo>
                    <a:pt x="14668" y="173037"/>
                  </a:lnTo>
                  <a:lnTo>
                    <a:pt x="33004" y="127317"/>
                  </a:lnTo>
                  <a:lnTo>
                    <a:pt x="58674" y="84074"/>
                  </a:lnTo>
                  <a:lnTo>
                    <a:pt x="90558" y="47309"/>
                  </a:lnTo>
                  <a:lnTo>
                    <a:pt x="127349" y="21034"/>
                  </a:lnTo>
                  <a:lnTo>
                    <a:pt x="169044" y="5260"/>
                  </a:lnTo>
                  <a:lnTo>
                    <a:pt x="215646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89447" y="1374673"/>
              <a:ext cx="443293" cy="5530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38596" y="1391666"/>
              <a:ext cx="351155" cy="461645"/>
            </a:xfrm>
            <a:custGeom>
              <a:avLst/>
              <a:gdLst/>
              <a:ahLst/>
              <a:cxnLst/>
              <a:rect l="l" t="t" r="r" b="b"/>
              <a:pathLst>
                <a:path w="351154" h="461644">
                  <a:moveTo>
                    <a:pt x="351027" y="0"/>
                  </a:moveTo>
                  <a:lnTo>
                    <a:pt x="75945" y="0"/>
                  </a:lnTo>
                  <a:lnTo>
                    <a:pt x="0" y="461518"/>
                  </a:lnTo>
                  <a:lnTo>
                    <a:pt x="168910" y="461518"/>
                  </a:lnTo>
                  <a:lnTo>
                    <a:pt x="213729" y="458543"/>
                  </a:lnTo>
                  <a:lnTo>
                    <a:pt x="251618" y="449627"/>
                  </a:lnTo>
                  <a:lnTo>
                    <a:pt x="306704" y="414020"/>
                  </a:lnTo>
                  <a:lnTo>
                    <a:pt x="76326" y="400558"/>
                  </a:lnTo>
                  <a:lnTo>
                    <a:pt x="103250" y="246887"/>
                  </a:lnTo>
                  <a:lnTo>
                    <a:pt x="337024" y="246887"/>
                  </a:lnTo>
                  <a:lnTo>
                    <a:pt x="305911" y="208756"/>
                  </a:lnTo>
                  <a:lnTo>
                    <a:pt x="260709" y="191017"/>
                  </a:lnTo>
                  <a:lnTo>
                    <a:pt x="220184" y="186497"/>
                  </a:lnTo>
                  <a:lnTo>
                    <a:pt x="196468" y="185928"/>
                  </a:lnTo>
                  <a:lnTo>
                    <a:pt x="112267" y="185928"/>
                  </a:lnTo>
                  <a:lnTo>
                    <a:pt x="134365" y="60960"/>
                  </a:lnTo>
                  <a:lnTo>
                    <a:pt x="342011" y="60960"/>
                  </a:lnTo>
                  <a:lnTo>
                    <a:pt x="351027" y="0"/>
                  </a:lnTo>
                  <a:close/>
                </a:path>
                <a:path w="351154" h="461644">
                  <a:moveTo>
                    <a:pt x="337024" y="246887"/>
                  </a:moveTo>
                  <a:lnTo>
                    <a:pt x="194055" y="246887"/>
                  </a:lnTo>
                  <a:lnTo>
                    <a:pt x="218650" y="247961"/>
                  </a:lnTo>
                  <a:lnTo>
                    <a:pt x="238315" y="251190"/>
                  </a:lnTo>
                  <a:lnTo>
                    <a:pt x="273621" y="283273"/>
                  </a:lnTo>
                  <a:lnTo>
                    <a:pt x="277240" y="305816"/>
                  </a:lnTo>
                  <a:lnTo>
                    <a:pt x="275881" y="324631"/>
                  </a:lnTo>
                  <a:lnTo>
                    <a:pt x="255397" y="372745"/>
                  </a:lnTo>
                  <a:lnTo>
                    <a:pt x="201586" y="398819"/>
                  </a:lnTo>
                  <a:lnTo>
                    <a:pt x="174370" y="400558"/>
                  </a:lnTo>
                  <a:lnTo>
                    <a:pt x="316509" y="400558"/>
                  </a:lnTo>
                  <a:lnTo>
                    <a:pt x="324727" y="389274"/>
                  </a:lnTo>
                  <a:lnTo>
                    <a:pt x="337629" y="362648"/>
                  </a:lnTo>
                  <a:lnTo>
                    <a:pt x="345388" y="334117"/>
                  </a:lnTo>
                  <a:lnTo>
                    <a:pt x="347979" y="303657"/>
                  </a:lnTo>
                  <a:lnTo>
                    <a:pt x="346763" y="282676"/>
                  </a:lnTo>
                  <a:lnTo>
                    <a:pt x="343106" y="263731"/>
                  </a:lnTo>
                  <a:lnTo>
                    <a:pt x="337024" y="24688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11876" y="1635505"/>
              <a:ext cx="207010" cy="15976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38596" y="1391666"/>
              <a:ext cx="351155" cy="461645"/>
            </a:xfrm>
            <a:custGeom>
              <a:avLst/>
              <a:gdLst/>
              <a:ahLst/>
              <a:cxnLst/>
              <a:rect l="l" t="t" r="r" b="b"/>
              <a:pathLst>
                <a:path w="351154" h="461644">
                  <a:moveTo>
                    <a:pt x="75945" y="0"/>
                  </a:moveTo>
                  <a:lnTo>
                    <a:pt x="351027" y="0"/>
                  </a:lnTo>
                  <a:lnTo>
                    <a:pt x="342011" y="60960"/>
                  </a:lnTo>
                  <a:lnTo>
                    <a:pt x="134365" y="60960"/>
                  </a:lnTo>
                  <a:lnTo>
                    <a:pt x="112267" y="185928"/>
                  </a:lnTo>
                  <a:lnTo>
                    <a:pt x="196468" y="185928"/>
                  </a:lnTo>
                  <a:lnTo>
                    <a:pt x="220184" y="186497"/>
                  </a:lnTo>
                  <a:lnTo>
                    <a:pt x="260709" y="191017"/>
                  </a:lnTo>
                  <a:lnTo>
                    <a:pt x="305911" y="208756"/>
                  </a:lnTo>
                  <a:lnTo>
                    <a:pt x="336996" y="246810"/>
                  </a:lnTo>
                  <a:lnTo>
                    <a:pt x="347979" y="303657"/>
                  </a:lnTo>
                  <a:lnTo>
                    <a:pt x="345388" y="334117"/>
                  </a:lnTo>
                  <a:lnTo>
                    <a:pt x="324727" y="389274"/>
                  </a:lnTo>
                  <a:lnTo>
                    <a:pt x="282602" y="434782"/>
                  </a:lnTo>
                  <a:lnTo>
                    <a:pt x="213729" y="458543"/>
                  </a:lnTo>
                  <a:lnTo>
                    <a:pt x="168910" y="461518"/>
                  </a:lnTo>
                  <a:lnTo>
                    <a:pt x="0" y="461518"/>
                  </a:lnTo>
                  <a:lnTo>
                    <a:pt x="75945" y="0"/>
                  </a:lnTo>
                  <a:close/>
                </a:path>
              </a:pathLst>
            </a:custGeom>
            <a:ln w="6095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97879" y="1374622"/>
              <a:ext cx="678014" cy="64747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45632" y="1391666"/>
              <a:ext cx="586105" cy="555625"/>
            </a:xfrm>
            <a:custGeom>
              <a:avLst/>
              <a:gdLst/>
              <a:ahLst/>
              <a:cxnLst/>
              <a:rect l="l" t="t" r="r" b="b"/>
              <a:pathLst>
                <a:path w="586104" h="555625">
                  <a:moveTo>
                    <a:pt x="585723" y="0"/>
                  </a:moveTo>
                  <a:lnTo>
                    <a:pt x="518032" y="0"/>
                  </a:lnTo>
                  <a:lnTo>
                    <a:pt x="450722" y="400558"/>
                  </a:lnTo>
                  <a:lnTo>
                    <a:pt x="297433" y="400558"/>
                  </a:lnTo>
                  <a:lnTo>
                    <a:pt x="364743" y="0"/>
                  </a:lnTo>
                  <a:lnTo>
                    <a:pt x="297052" y="0"/>
                  </a:lnTo>
                  <a:lnTo>
                    <a:pt x="229742" y="400558"/>
                  </a:lnTo>
                  <a:lnTo>
                    <a:pt x="76326" y="400558"/>
                  </a:lnTo>
                  <a:lnTo>
                    <a:pt x="143382" y="0"/>
                  </a:lnTo>
                  <a:lnTo>
                    <a:pt x="75945" y="0"/>
                  </a:lnTo>
                  <a:lnTo>
                    <a:pt x="0" y="461518"/>
                  </a:lnTo>
                  <a:lnTo>
                    <a:pt x="507618" y="461518"/>
                  </a:lnTo>
                  <a:lnTo>
                    <a:pt x="498982" y="555625"/>
                  </a:lnTo>
                  <a:lnTo>
                    <a:pt x="555116" y="555625"/>
                  </a:lnTo>
                  <a:lnTo>
                    <a:pt x="580389" y="400558"/>
                  </a:lnTo>
                  <a:lnTo>
                    <a:pt x="518413" y="400558"/>
                  </a:lnTo>
                  <a:lnTo>
                    <a:pt x="58572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45632" y="1391666"/>
              <a:ext cx="586105" cy="555625"/>
            </a:xfrm>
            <a:custGeom>
              <a:avLst/>
              <a:gdLst/>
              <a:ahLst/>
              <a:cxnLst/>
              <a:rect l="l" t="t" r="r" b="b"/>
              <a:pathLst>
                <a:path w="586104" h="555625">
                  <a:moveTo>
                    <a:pt x="75945" y="0"/>
                  </a:moveTo>
                  <a:lnTo>
                    <a:pt x="143382" y="0"/>
                  </a:lnTo>
                  <a:lnTo>
                    <a:pt x="76326" y="400558"/>
                  </a:lnTo>
                  <a:lnTo>
                    <a:pt x="229742" y="400558"/>
                  </a:lnTo>
                  <a:lnTo>
                    <a:pt x="297052" y="0"/>
                  </a:lnTo>
                  <a:lnTo>
                    <a:pt x="364743" y="0"/>
                  </a:lnTo>
                  <a:lnTo>
                    <a:pt x="297433" y="400558"/>
                  </a:lnTo>
                  <a:lnTo>
                    <a:pt x="450722" y="400558"/>
                  </a:lnTo>
                  <a:lnTo>
                    <a:pt x="518032" y="0"/>
                  </a:lnTo>
                  <a:lnTo>
                    <a:pt x="585723" y="0"/>
                  </a:lnTo>
                  <a:lnTo>
                    <a:pt x="518413" y="400558"/>
                  </a:lnTo>
                  <a:lnTo>
                    <a:pt x="580389" y="400558"/>
                  </a:lnTo>
                  <a:lnTo>
                    <a:pt x="555116" y="555625"/>
                  </a:lnTo>
                  <a:lnTo>
                    <a:pt x="498982" y="555625"/>
                  </a:lnTo>
                  <a:lnTo>
                    <a:pt x="507618" y="461518"/>
                  </a:lnTo>
                  <a:lnTo>
                    <a:pt x="0" y="461518"/>
                  </a:lnTo>
                  <a:lnTo>
                    <a:pt x="75945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528816" y="1374673"/>
              <a:ext cx="461581" cy="5530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77965" y="1391666"/>
              <a:ext cx="368300" cy="461645"/>
            </a:xfrm>
            <a:custGeom>
              <a:avLst/>
              <a:gdLst/>
              <a:ahLst/>
              <a:cxnLst/>
              <a:rect l="l" t="t" r="r" b="b"/>
              <a:pathLst>
                <a:path w="368300" h="461644">
                  <a:moveTo>
                    <a:pt x="368045" y="0"/>
                  </a:moveTo>
                  <a:lnTo>
                    <a:pt x="75945" y="0"/>
                  </a:lnTo>
                  <a:lnTo>
                    <a:pt x="0" y="461518"/>
                  </a:lnTo>
                  <a:lnTo>
                    <a:pt x="309752" y="461518"/>
                  </a:lnTo>
                  <a:lnTo>
                    <a:pt x="318642" y="400558"/>
                  </a:lnTo>
                  <a:lnTo>
                    <a:pt x="76326" y="400558"/>
                  </a:lnTo>
                  <a:lnTo>
                    <a:pt x="102742" y="249555"/>
                  </a:lnTo>
                  <a:lnTo>
                    <a:pt x="294766" y="249555"/>
                  </a:lnTo>
                  <a:lnTo>
                    <a:pt x="303402" y="191897"/>
                  </a:lnTo>
                  <a:lnTo>
                    <a:pt x="111251" y="191897"/>
                  </a:lnTo>
                  <a:lnTo>
                    <a:pt x="134874" y="57658"/>
                  </a:lnTo>
                  <a:lnTo>
                    <a:pt x="359409" y="57658"/>
                  </a:lnTo>
                  <a:lnTo>
                    <a:pt x="368045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77965" y="1391666"/>
              <a:ext cx="368300" cy="461645"/>
            </a:xfrm>
            <a:custGeom>
              <a:avLst/>
              <a:gdLst/>
              <a:ahLst/>
              <a:cxnLst/>
              <a:rect l="l" t="t" r="r" b="b"/>
              <a:pathLst>
                <a:path w="368300" h="461644">
                  <a:moveTo>
                    <a:pt x="75945" y="0"/>
                  </a:moveTo>
                  <a:lnTo>
                    <a:pt x="368045" y="0"/>
                  </a:lnTo>
                  <a:lnTo>
                    <a:pt x="359409" y="57658"/>
                  </a:lnTo>
                  <a:lnTo>
                    <a:pt x="134874" y="57658"/>
                  </a:lnTo>
                  <a:lnTo>
                    <a:pt x="111251" y="191897"/>
                  </a:lnTo>
                  <a:lnTo>
                    <a:pt x="303402" y="191897"/>
                  </a:lnTo>
                  <a:lnTo>
                    <a:pt x="294766" y="249555"/>
                  </a:lnTo>
                  <a:lnTo>
                    <a:pt x="102742" y="249555"/>
                  </a:lnTo>
                  <a:lnTo>
                    <a:pt x="76326" y="400558"/>
                  </a:lnTo>
                  <a:lnTo>
                    <a:pt x="318642" y="400558"/>
                  </a:lnTo>
                  <a:lnTo>
                    <a:pt x="309752" y="461518"/>
                  </a:lnTo>
                  <a:lnTo>
                    <a:pt x="0" y="461518"/>
                  </a:lnTo>
                  <a:lnTo>
                    <a:pt x="75945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12864" y="1374673"/>
              <a:ext cx="510336" cy="5530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962013" y="1391666"/>
              <a:ext cx="418465" cy="461645"/>
            </a:xfrm>
            <a:custGeom>
              <a:avLst/>
              <a:gdLst/>
              <a:ahLst/>
              <a:cxnLst/>
              <a:rect l="l" t="t" r="r" b="b"/>
              <a:pathLst>
                <a:path w="418465" h="461644">
                  <a:moveTo>
                    <a:pt x="417956" y="0"/>
                  </a:moveTo>
                  <a:lnTo>
                    <a:pt x="350519" y="0"/>
                  </a:lnTo>
                  <a:lnTo>
                    <a:pt x="319023" y="188595"/>
                  </a:lnTo>
                  <a:lnTo>
                    <a:pt x="112140" y="188595"/>
                  </a:lnTo>
                  <a:lnTo>
                    <a:pt x="143636" y="0"/>
                  </a:lnTo>
                  <a:lnTo>
                    <a:pt x="75945" y="0"/>
                  </a:lnTo>
                  <a:lnTo>
                    <a:pt x="0" y="461518"/>
                  </a:lnTo>
                  <a:lnTo>
                    <a:pt x="67690" y="461518"/>
                  </a:lnTo>
                  <a:lnTo>
                    <a:pt x="103123" y="249555"/>
                  </a:lnTo>
                  <a:lnTo>
                    <a:pt x="310133" y="249555"/>
                  </a:lnTo>
                  <a:lnTo>
                    <a:pt x="274573" y="461518"/>
                  </a:lnTo>
                  <a:lnTo>
                    <a:pt x="341883" y="461518"/>
                  </a:lnTo>
                  <a:lnTo>
                    <a:pt x="41795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962013" y="1391666"/>
              <a:ext cx="418465" cy="461645"/>
            </a:xfrm>
            <a:custGeom>
              <a:avLst/>
              <a:gdLst/>
              <a:ahLst/>
              <a:cxnLst/>
              <a:rect l="l" t="t" r="r" b="b"/>
              <a:pathLst>
                <a:path w="418465" h="461644">
                  <a:moveTo>
                    <a:pt x="75945" y="0"/>
                  </a:moveTo>
                  <a:lnTo>
                    <a:pt x="143636" y="0"/>
                  </a:lnTo>
                  <a:lnTo>
                    <a:pt x="112140" y="188595"/>
                  </a:lnTo>
                  <a:lnTo>
                    <a:pt x="319023" y="188595"/>
                  </a:lnTo>
                  <a:lnTo>
                    <a:pt x="350519" y="0"/>
                  </a:lnTo>
                  <a:lnTo>
                    <a:pt x="417956" y="0"/>
                  </a:lnTo>
                  <a:lnTo>
                    <a:pt x="341883" y="461518"/>
                  </a:lnTo>
                  <a:lnTo>
                    <a:pt x="274573" y="461518"/>
                  </a:lnTo>
                  <a:lnTo>
                    <a:pt x="310133" y="249555"/>
                  </a:lnTo>
                  <a:lnTo>
                    <a:pt x="103123" y="249555"/>
                  </a:lnTo>
                  <a:lnTo>
                    <a:pt x="67690" y="461518"/>
                  </a:lnTo>
                  <a:lnTo>
                    <a:pt x="0" y="461518"/>
                  </a:lnTo>
                  <a:lnTo>
                    <a:pt x="75945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363968" y="1374673"/>
              <a:ext cx="513359" cy="5530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13117" y="1391666"/>
              <a:ext cx="421005" cy="461645"/>
            </a:xfrm>
            <a:custGeom>
              <a:avLst/>
              <a:gdLst/>
              <a:ahLst/>
              <a:cxnLst/>
              <a:rect l="l" t="t" r="r" b="b"/>
              <a:pathLst>
                <a:path w="421004" h="461644">
                  <a:moveTo>
                    <a:pt x="421004" y="0"/>
                  </a:moveTo>
                  <a:lnTo>
                    <a:pt x="353313" y="0"/>
                  </a:lnTo>
                  <a:lnTo>
                    <a:pt x="345312" y="47244"/>
                  </a:lnTo>
                  <a:lnTo>
                    <a:pt x="142621" y="261366"/>
                  </a:lnTo>
                  <a:lnTo>
                    <a:pt x="126047" y="280634"/>
                  </a:lnTo>
                  <a:lnTo>
                    <a:pt x="110235" y="302260"/>
                  </a:lnTo>
                  <a:lnTo>
                    <a:pt x="95186" y="326266"/>
                  </a:lnTo>
                  <a:lnTo>
                    <a:pt x="80899" y="352679"/>
                  </a:lnTo>
                  <a:lnTo>
                    <a:pt x="86423" y="332295"/>
                  </a:lnTo>
                  <a:lnTo>
                    <a:pt x="91376" y="311912"/>
                  </a:lnTo>
                  <a:lnTo>
                    <a:pt x="95757" y="291528"/>
                  </a:lnTo>
                  <a:lnTo>
                    <a:pt x="99567" y="271145"/>
                  </a:lnTo>
                  <a:lnTo>
                    <a:pt x="143636" y="0"/>
                  </a:lnTo>
                  <a:lnTo>
                    <a:pt x="75946" y="0"/>
                  </a:lnTo>
                  <a:lnTo>
                    <a:pt x="0" y="461518"/>
                  </a:lnTo>
                  <a:lnTo>
                    <a:pt x="67690" y="461518"/>
                  </a:lnTo>
                  <a:lnTo>
                    <a:pt x="74549" y="420243"/>
                  </a:lnTo>
                  <a:lnTo>
                    <a:pt x="276859" y="206629"/>
                  </a:lnTo>
                  <a:lnTo>
                    <a:pt x="292981" y="187940"/>
                  </a:lnTo>
                  <a:lnTo>
                    <a:pt x="308578" y="166560"/>
                  </a:lnTo>
                  <a:lnTo>
                    <a:pt x="323651" y="142513"/>
                  </a:lnTo>
                  <a:lnTo>
                    <a:pt x="338200" y="115824"/>
                  </a:lnTo>
                  <a:lnTo>
                    <a:pt x="333650" y="131375"/>
                  </a:lnTo>
                  <a:lnTo>
                    <a:pt x="329136" y="150034"/>
                  </a:lnTo>
                  <a:lnTo>
                    <a:pt x="324645" y="171813"/>
                  </a:lnTo>
                  <a:lnTo>
                    <a:pt x="320166" y="196723"/>
                  </a:lnTo>
                  <a:lnTo>
                    <a:pt x="276986" y="461518"/>
                  </a:lnTo>
                  <a:lnTo>
                    <a:pt x="344550" y="461518"/>
                  </a:lnTo>
                  <a:lnTo>
                    <a:pt x="421004" y="0"/>
                  </a:lnTo>
                  <a:close/>
                </a:path>
              </a:pathLst>
            </a:custGeom>
            <a:solidFill>
              <a:srgbClr val="1F2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413117" y="1391666"/>
              <a:ext cx="421005" cy="461645"/>
            </a:xfrm>
            <a:custGeom>
              <a:avLst/>
              <a:gdLst/>
              <a:ahLst/>
              <a:cxnLst/>
              <a:rect l="l" t="t" r="r" b="b"/>
              <a:pathLst>
                <a:path w="421004" h="461644">
                  <a:moveTo>
                    <a:pt x="75946" y="0"/>
                  </a:moveTo>
                  <a:lnTo>
                    <a:pt x="143636" y="0"/>
                  </a:lnTo>
                  <a:lnTo>
                    <a:pt x="99567" y="271145"/>
                  </a:lnTo>
                  <a:lnTo>
                    <a:pt x="95757" y="291528"/>
                  </a:lnTo>
                  <a:lnTo>
                    <a:pt x="91376" y="311912"/>
                  </a:lnTo>
                  <a:lnTo>
                    <a:pt x="86423" y="332295"/>
                  </a:lnTo>
                  <a:lnTo>
                    <a:pt x="80899" y="352679"/>
                  </a:lnTo>
                  <a:lnTo>
                    <a:pt x="95186" y="326266"/>
                  </a:lnTo>
                  <a:lnTo>
                    <a:pt x="110235" y="302260"/>
                  </a:lnTo>
                  <a:lnTo>
                    <a:pt x="126047" y="280634"/>
                  </a:lnTo>
                  <a:lnTo>
                    <a:pt x="142621" y="261366"/>
                  </a:lnTo>
                  <a:lnTo>
                    <a:pt x="345312" y="47244"/>
                  </a:lnTo>
                  <a:lnTo>
                    <a:pt x="353313" y="0"/>
                  </a:lnTo>
                  <a:lnTo>
                    <a:pt x="421004" y="0"/>
                  </a:lnTo>
                  <a:lnTo>
                    <a:pt x="344550" y="461518"/>
                  </a:lnTo>
                  <a:lnTo>
                    <a:pt x="276986" y="461518"/>
                  </a:lnTo>
                  <a:lnTo>
                    <a:pt x="320166" y="196723"/>
                  </a:lnTo>
                  <a:lnTo>
                    <a:pt x="324645" y="171813"/>
                  </a:lnTo>
                  <a:lnTo>
                    <a:pt x="329136" y="150034"/>
                  </a:lnTo>
                  <a:lnTo>
                    <a:pt x="333650" y="131375"/>
                  </a:lnTo>
                  <a:lnTo>
                    <a:pt x="338200" y="115824"/>
                  </a:lnTo>
                  <a:lnTo>
                    <a:pt x="323651" y="142513"/>
                  </a:lnTo>
                  <a:lnTo>
                    <a:pt x="308578" y="166560"/>
                  </a:lnTo>
                  <a:lnTo>
                    <a:pt x="292981" y="187940"/>
                  </a:lnTo>
                  <a:lnTo>
                    <a:pt x="276859" y="206629"/>
                  </a:lnTo>
                  <a:lnTo>
                    <a:pt x="74549" y="420243"/>
                  </a:lnTo>
                  <a:lnTo>
                    <a:pt x="67690" y="461518"/>
                  </a:lnTo>
                  <a:lnTo>
                    <a:pt x="0" y="461518"/>
                  </a:lnTo>
                  <a:lnTo>
                    <a:pt x="75946" y="0"/>
                  </a:lnTo>
                  <a:close/>
                </a:path>
              </a:pathLst>
            </a:custGeom>
            <a:ln w="6095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781543" y="1374673"/>
              <a:ext cx="513359" cy="5530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830439" y="1391666"/>
              <a:ext cx="420370" cy="461645"/>
            </a:xfrm>
            <a:custGeom>
              <a:avLst/>
              <a:gdLst/>
              <a:ahLst/>
              <a:cxnLst/>
              <a:rect l="l" t="t" r="r" b="b"/>
              <a:pathLst>
                <a:path w="420370" h="461644">
                  <a:moveTo>
                    <a:pt x="420242" y="0"/>
                  </a:moveTo>
                  <a:lnTo>
                    <a:pt x="245744" y="0"/>
                  </a:lnTo>
                  <a:lnTo>
                    <a:pt x="217791" y="783"/>
                  </a:lnTo>
                  <a:lnTo>
                    <a:pt x="170789" y="7018"/>
                  </a:lnTo>
                  <a:lnTo>
                    <a:pt x="134856" y="20113"/>
                  </a:lnTo>
                  <a:lnTo>
                    <a:pt x="104705" y="44307"/>
                  </a:lnTo>
                  <a:lnTo>
                    <a:pt x="80438" y="79978"/>
                  </a:lnTo>
                  <a:lnTo>
                    <a:pt x="67865" y="125126"/>
                  </a:lnTo>
                  <a:lnTo>
                    <a:pt x="66293" y="151130"/>
                  </a:lnTo>
                  <a:lnTo>
                    <a:pt x="70363" y="185420"/>
                  </a:lnTo>
                  <a:lnTo>
                    <a:pt x="82565" y="213423"/>
                  </a:lnTo>
                  <a:lnTo>
                    <a:pt x="102887" y="235140"/>
                  </a:lnTo>
                  <a:lnTo>
                    <a:pt x="131317" y="250571"/>
                  </a:lnTo>
                  <a:lnTo>
                    <a:pt x="0" y="461518"/>
                  </a:lnTo>
                  <a:lnTo>
                    <a:pt x="74040" y="461518"/>
                  </a:lnTo>
                  <a:lnTo>
                    <a:pt x="193801" y="267588"/>
                  </a:lnTo>
                  <a:lnTo>
                    <a:pt x="376135" y="267588"/>
                  </a:lnTo>
                  <a:lnTo>
                    <a:pt x="385848" y="208661"/>
                  </a:lnTo>
                  <a:lnTo>
                    <a:pt x="208660" y="208661"/>
                  </a:lnTo>
                  <a:lnTo>
                    <a:pt x="177157" y="204660"/>
                  </a:lnTo>
                  <a:lnTo>
                    <a:pt x="154654" y="192659"/>
                  </a:lnTo>
                  <a:lnTo>
                    <a:pt x="141152" y="172656"/>
                  </a:lnTo>
                  <a:lnTo>
                    <a:pt x="136651" y="144653"/>
                  </a:lnTo>
                  <a:lnTo>
                    <a:pt x="137795" y="128891"/>
                  </a:lnTo>
                  <a:lnTo>
                    <a:pt x="154939" y="85725"/>
                  </a:lnTo>
                  <a:lnTo>
                    <a:pt x="203499" y="60721"/>
                  </a:lnTo>
                  <a:lnTo>
                    <a:pt x="228980" y="59055"/>
                  </a:lnTo>
                  <a:lnTo>
                    <a:pt x="410508" y="59055"/>
                  </a:lnTo>
                  <a:lnTo>
                    <a:pt x="420242" y="0"/>
                  </a:lnTo>
                  <a:close/>
                </a:path>
                <a:path w="420370" h="461644">
                  <a:moveTo>
                    <a:pt x="376135" y="267588"/>
                  </a:moveTo>
                  <a:lnTo>
                    <a:pt x="311403" y="267588"/>
                  </a:lnTo>
                  <a:lnTo>
                    <a:pt x="278891" y="461518"/>
                  </a:lnTo>
                  <a:lnTo>
                    <a:pt x="344169" y="461518"/>
                  </a:lnTo>
                  <a:lnTo>
                    <a:pt x="376135" y="267588"/>
                  </a:lnTo>
                  <a:close/>
                </a:path>
                <a:path w="420370" h="461644">
                  <a:moveTo>
                    <a:pt x="410508" y="59055"/>
                  </a:moveTo>
                  <a:lnTo>
                    <a:pt x="346328" y="59055"/>
                  </a:lnTo>
                  <a:lnTo>
                    <a:pt x="319912" y="208661"/>
                  </a:lnTo>
                  <a:lnTo>
                    <a:pt x="385848" y="208661"/>
                  </a:lnTo>
                  <a:lnTo>
                    <a:pt x="410508" y="590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964043" y="1447672"/>
              <a:ext cx="215773" cy="15570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830439" y="1391666"/>
              <a:ext cx="420370" cy="461645"/>
            </a:xfrm>
            <a:custGeom>
              <a:avLst/>
              <a:gdLst/>
              <a:ahLst/>
              <a:cxnLst/>
              <a:rect l="l" t="t" r="r" b="b"/>
              <a:pathLst>
                <a:path w="420370" h="461644">
                  <a:moveTo>
                    <a:pt x="245744" y="0"/>
                  </a:moveTo>
                  <a:lnTo>
                    <a:pt x="420242" y="0"/>
                  </a:lnTo>
                  <a:lnTo>
                    <a:pt x="344169" y="461518"/>
                  </a:lnTo>
                  <a:lnTo>
                    <a:pt x="278891" y="461518"/>
                  </a:lnTo>
                  <a:lnTo>
                    <a:pt x="311403" y="267588"/>
                  </a:lnTo>
                  <a:lnTo>
                    <a:pt x="193801" y="267588"/>
                  </a:lnTo>
                  <a:lnTo>
                    <a:pt x="74040" y="461518"/>
                  </a:lnTo>
                  <a:lnTo>
                    <a:pt x="0" y="461518"/>
                  </a:lnTo>
                  <a:lnTo>
                    <a:pt x="131317" y="250571"/>
                  </a:lnTo>
                  <a:lnTo>
                    <a:pt x="102887" y="235140"/>
                  </a:lnTo>
                  <a:lnTo>
                    <a:pt x="82565" y="213423"/>
                  </a:lnTo>
                  <a:lnTo>
                    <a:pt x="70363" y="185420"/>
                  </a:lnTo>
                  <a:lnTo>
                    <a:pt x="66293" y="151130"/>
                  </a:lnTo>
                  <a:lnTo>
                    <a:pt x="67865" y="125126"/>
                  </a:lnTo>
                  <a:lnTo>
                    <a:pt x="80438" y="79978"/>
                  </a:lnTo>
                  <a:lnTo>
                    <a:pt x="104705" y="44307"/>
                  </a:lnTo>
                  <a:lnTo>
                    <a:pt x="134856" y="20113"/>
                  </a:lnTo>
                  <a:lnTo>
                    <a:pt x="170789" y="7018"/>
                  </a:lnTo>
                  <a:lnTo>
                    <a:pt x="217791" y="783"/>
                  </a:lnTo>
                  <a:lnTo>
                    <a:pt x="245744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93063" y="2197582"/>
              <a:ext cx="531660" cy="6474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41933" y="2214626"/>
              <a:ext cx="438150" cy="555625"/>
            </a:xfrm>
            <a:custGeom>
              <a:avLst/>
              <a:gdLst/>
              <a:ahLst/>
              <a:cxnLst/>
              <a:rect l="l" t="t" r="r" b="b"/>
              <a:pathLst>
                <a:path w="438150" h="555625">
                  <a:moveTo>
                    <a:pt x="438048" y="400558"/>
                  </a:moveTo>
                  <a:lnTo>
                    <a:pt x="24714" y="400558"/>
                  </a:lnTo>
                  <a:lnTo>
                    <a:pt x="0" y="555625"/>
                  </a:lnTo>
                  <a:lnTo>
                    <a:pt x="55816" y="555625"/>
                  </a:lnTo>
                  <a:lnTo>
                    <a:pt x="78244" y="461518"/>
                  </a:lnTo>
                  <a:lnTo>
                    <a:pt x="428262" y="461518"/>
                  </a:lnTo>
                  <a:lnTo>
                    <a:pt x="438048" y="400558"/>
                  </a:lnTo>
                  <a:close/>
                </a:path>
                <a:path w="438150" h="555625">
                  <a:moveTo>
                    <a:pt x="428262" y="461518"/>
                  </a:moveTo>
                  <a:lnTo>
                    <a:pt x="365277" y="461518"/>
                  </a:lnTo>
                  <a:lnTo>
                    <a:pt x="356641" y="555625"/>
                  </a:lnTo>
                  <a:lnTo>
                    <a:pt x="413156" y="555625"/>
                  </a:lnTo>
                  <a:lnTo>
                    <a:pt x="428262" y="461518"/>
                  </a:lnTo>
                  <a:close/>
                </a:path>
                <a:path w="438150" h="555625">
                  <a:moveTo>
                    <a:pt x="346354" y="0"/>
                  </a:moveTo>
                  <a:lnTo>
                    <a:pt x="245948" y="0"/>
                  </a:lnTo>
                  <a:lnTo>
                    <a:pt x="59245" y="400558"/>
                  </a:lnTo>
                  <a:lnTo>
                    <a:pt x="124637" y="400558"/>
                  </a:lnTo>
                  <a:lnTo>
                    <a:pt x="278701" y="58800"/>
                  </a:lnTo>
                  <a:lnTo>
                    <a:pt x="354762" y="58800"/>
                  </a:lnTo>
                  <a:lnTo>
                    <a:pt x="346354" y="0"/>
                  </a:lnTo>
                  <a:close/>
                </a:path>
                <a:path w="438150" h="555625">
                  <a:moveTo>
                    <a:pt x="354762" y="58800"/>
                  </a:moveTo>
                  <a:lnTo>
                    <a:pt x="291388" y="58800"/>
                  </a:lnTo>
                  <a:lnTo>
                    <a:pt x="336067" y="400558"/>
                  </a:lnTo>
                  <a:lnTo>
                    <a:pt x="403631" y="400558"/>
                  </a:lnTo>
                  <a:lnTo>
                    <a:pt x="354762" y="5880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41933" y="2214626"/>
              <a:ext cx="438150" cy="555625"/>
            </a:xfrm>
            <a:custGeom>
              <a:avLst/>
              <a:gdLst/>
              <a:ahLst/>
              <a:cxnLst/>
              <a:rect l="l" t="t" r="r" b="b"/>
              <a:pathLst>
                <a:path w="438150" h="555625">
                  <a:moveTo>
                    <a:pt x="278701" y="58800"/>
                  </a:moveTo>
                  <a:lnTo>
                    <a:pt x="124637" y="400558"/>
                  </a:lnTo>
                  <a:lnTo>
                    <a:pt x="336067" y="400558"/>
                  </a:lnTo>
                  <a:lnTo>
                    <a:pt x="291388" y="58800"/>
                  </a:lnTo>
                  <a:lnTo>
                    <a:pt x="278701" y="58800"/>
                  </a:lnTo>
                  <a:close/>
                </a:path>
                <a:path w="438150" h="555625">
                  <a:moveTo>
                    <a:pt x="245948" y="0"/>
                  </a:moveTo>
                  <a:lnTo>
                    <a:pt x="346354" y="0"/>
                  </a:lnTo>
                  <a:lnTo>
                    <a:pt x="403631" y="400558"/>
                  </a:lnTo>
                  <a:lnTo>
                    <a:pt x="438048" y="400558"/>
                  </a:lnTo>
                  <a:lnTo>
                    <a:pt x="413156" y="555625"/>
                  </a:lnTo>
                  <a:lnTo>
                    <a:pt x="356641" y="555625"/>
                  </a:lnTo>
                  <a:lnTo>
                    <a:pt x="365277" y="461518"/>
                  </a:lnTo>
                  <a:lnTo>
                    <a:pt x="78244" y="461518"/>
                  </a:lnTo>
                  <a:lnTo>
                    <a:pt x="55816" y="555625"/>
                  </a:lnTo>
                  <a:lnTo>
                    <a:pt x="0" y="555625"/>
                  </a:lnTo>
                  <a:lnTo>
                    <a:pt x="24714" y="400558"/>
                  </a:lnTo>
                  <a:lnTo>
                    <a:pt x="59245" y="400558"/>
                  </a:lnTo>
                  <a:lnTo>
                    <a:pt x="245948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89888" y="2188438"/>
              <a:ext cx="486003" cy="5712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438655" y="2205608"/>
              <a:ext cx="392430" cy="480059"/>
            </a:xfrm>
            <a:custGeom>
              <a:avLst/>
              <a:gdLst/>
              <a:ahLst/>
              <a:cxnLst/>
              <a:rect l="l" t="t" r="r" b="b"/>
              <a:pathLst>
                <a:path w="392430" h="480060">
                  <a:moveTo>
                    <a:pt x="215645" y="0"/>
                  </a:moveTo>
                  <a:lnTo>
                    <a:pt x="169044" y="5260"/>
                  </a:lnTo>
                  <a:lnTo>
                    <a:pt x="127349" y="21034"/>
                  </a:lnTo>
                  <a:lnTo>
                    <a:pt x="90558" y="47309"/>
                  </a:lnTo>
                  <a:lnTo>
                    <a:pt x="58674" y="84074"/>
                  </a:lnTo>
                  <a:lnTo>
                    <a:pt x="33004" y="127317"/>
                  </a:lnTo>
                  <a:lnTo>
                    <a:pt x="14668" y="173037"/>
                  </a:lnTo>
                  <a:lnTo>
                    <a:pt x="3667" y="221233"/>
                  </a:lnTo>
                  <a:lnTo>
                    <a:pt x="0" y="271906"/>
                  </a:lnTo>
                  <a:lnTo>
                    <a:pt x="2931" y="315160"/>
                  </a:lnTo>
                  <a:lnTo>
                    <a:pt x="12001" y="355996"/>
                  </a:lnTo>
                  <a:lnTo>
                    <a:pt x="27003" y="391368"/>
                  </a:lnTo>
                  <a:lnTo>
                    <a:pt x="74035" y="447351"/>
                  </a:lnTo>
                  <a:lnTo>
                    <a:pt x="138285" y="475978"/>
                  </a:lnTo>
                  <a:lnTo>
                    <a:pt x="176530" y="479551"/>
                  </a:lnTo>
                  <a:lnTo>
                    <a:pt x="223893" y="474265"/>
                  </a:lnTo>
                  <a:lnTo>
                    <a:pt x="265969" y="458406"/>
                  </a:lnTo>
                  <a:lnTo>
                    <a:pt x="302760" y="431974"/>
                  </a:lnTo>
                  <a:lnTo>
                    <a:pt x="311882" y="421258"/>
                  </a:lnTo>
                  <a:lnTo>
                    <a:pt x="176403" y="421258"/>
                  </a:lnTo>
                  <a:lnTo>
                    <a:pt x="154469" y="419066"/>
                  </a:lnTo>
                  <a:lnTo>
                    <a:pt x="116699" y="401488"/>
                  </a:lnTo>
                  <a:lnTo>
                    <a:pt x="87909" y="366456"/>
                  </a:lnTo>
                  <a:lnTo>
                    <a:pt x="73102" y="315160"/>
                  </a:lnTo>
                  <a:lnTo>
                    <a:pt x="71247" y="283463"/>
                  </a:lnTo>
                  <a:lnTo>
                    <a:pt x="73600" y="241367"/>
                  </a:lnTo>
                  <a:lnTo>
                    <a:pt x="80644" y="201390"/>
                  </a:lnTo>
                  <a:lnTo>
                    <a:pt x="92356" y="163556"/>
                  </a:lnTo>
                  <a:lnTo>
                    <a:pt x="108712" y="127888"/>
                  </a:lnTo>
                  <a:lnTo>
                    <a:pt x="153654" y="75946"/>
                  </a:lnTo>
                  <a:lnTo>
                    <a:pt x="213360" y="58674"/>
                  </a:lnTo>
                  <a:lnTo>
                    <a:pt x="346327" y="58674"/>
                  </a:lnTo>
                  <a:lnTo>
                    <a:pt x="342900" y="53975"/>
                  </a:lnTo>
                  <a:lnTo>
                    <a:pt x="316444" y="30378"/>
                  </a:lnTo>
                  <a:lnTo>
                    <a:pt x="286416" y="13509"/>
                  </a:lnTo>
                  <a:lnTo>
                    <a:pt x="252817" y="3379"/>
                  </a:lnTo>
                  <a:lnTo>
                    <a:pt x="215645" y="0"/>
                  </a:lnTo>
                  <a:close/>
                </a:path>
                <a:path w="392430" h="480060">
                  <a:moveTo>
                    <a:pt x="346327" y="58674"/>
                  </a:moveTo>
                  <a:lnTo>
                    <a:pt x="213360" y="58674"/>
                  </a:lnTo>
                  <a:lnTo>
                    <a:pt x="235674" y="60819"/>
                  </a:lnTo>
                  <a:lnTo>
                    <a:pt x="255952" y="67262"/>
                  </a:lnTo>
                  <a:lnTo>
                    <a:pt x="290449" y="93090"/>
                  </a:lnTo>
                  <a:lnTo>
                    <a:pt x="313197" y="134445"/>
                  </a:lnTo>
                  <a:lnTo>
                    <a:pt x="320801" y="189611"/>
                  </a:lnTo>
                  <a:lnTo>
                    <a:pt x="319942" y="210871"/>
                  </a:lnTo>
                  <a:lnTo>
                    <a:pt x="313033" y="260298"/>
                  </a:lnTo>
                  <a:lnTo>
                    <a:pt x="298741" y="316325"/>
                  </a:lnTo>
                  <a:lnTo>
                    <a:pt x="274687" y="364140"/>
                  </a:lnTo>
                  <a:lnTo>
                    <a:pt x="240803" y="400363"/>
                  </a:lnTo>
                  <a:lnTo>
                    <a:pt x="199568" y="418945"/>
                  </a:lnTo>
                  <a:lnTo>
                    <a:pt x="176403" y="421258"/>
                  </a:lnTo>
                  <a:lnTo>
                    <a:pt x="311882" y="421258"/>
                  </a:lnTo>
                  <a:lnTo>
                    <a:pt x="359580" y="351131"/>
                  </a:lnTo>
                  <a:lnTo>
                    <a:pt x="377634" y="304196"/>
                  </a:lnTo>
                  <a:lnTo>
                    <a:pt x="388449" y="254166"/>
                  </a:lnTo>
                  <a:lnTo>
                    <a:pt x="392049" y="201040"/>
                  </a:lnTo>
                  <a:lnTo>
                    <a:pt x="388977" y="156987"/>
                  </a:lnTo>
                  <a:lnTo>
                    <a:pt x="379761" y="117792"/>
                  </a:lnTo>
                  <a:lnTo>
                    <a:pt x="364402" y="83454"/>
                  </a:lnTo>
                  <a:lnTo>
                    <a:pt x="346327" y="5867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438655" y="2205608"/>
              <a:ext cx="392430" cy="480059"/>
            </a:xfrm>
            <a:custGeom>
              <a:avLst/>
              <a:gdLst/>
              <a:ahLst/>
              <a:cxnLst/>
              <a:rect l="l" t="t" r="r" b="b"/>
              <a:pathLst>
                <a:path w="392430" h="480060">
                  <a:moveTo>
                    <a:pt x="213360" y="58674"/>
                  </a:moveTo>
                  <a:lnTo>
                    <a:pt x="153654" y="75946"/>
                  </a:lnTo>
                  <a:lnTo>
                    <a:pt x="108712" y="127888"/>
                  </a:lnTo>
                  <a:lnTo>
                    <a:pt x="92356" y="163556"/>
                  </a:lnTo>
                  <a:lnTo>
                    <a:pt x="80644" y="201390"/>
                  </a:lnTo>
                  <a:lnTo>
                    <a:pt x="73600" y="241367"/>
                  </a:lnTo>
                  <a:lnTo>
                    <a:pt x="71247" y="283463"/>
                  </a:lnTo>
                  <a:lnTo>
                    <a:pt x="73102" y="315160"/>
                  </a:lnTo>
                  <a:lnTo>
                    <a:pt x="87909" y="366456"/>
                  </a:lnTo>
                  <a:lnTo>
                    <a:pt x="116699" y="401488"/>
                  </a:lnTo>
                  <a:lnTo>
                    <a:pt x="154469" y="419066"/>
                  </a:lnTo>
                  <a:lnTo>
                    <a:pt x="176403" y="421258"/>
                  </a:lnTo>
                  <a:lnTo>
                    <a:pt x="199568" y="418945"/>
                  </a:lnTo>
                  <a:lnTo>
                    <a:pt x="240803" y="400363"/>
                  </a:lnTo>
                  <a:lnTo>
                    <a:pt x="274687" y="364140"/>
                  </a:lnTo>
                  <a:lnTo>
                    <a:pt x="298741" y="316325"/>
                  </a:lnTo>
                  <a:lnTo>
                    <a:pt x="313033" y="260298"/>
                  </a:lnTo>
                  <a:lnTo>
                    <a:pt x="319942" y="210871"/>
                  </a:lnTo>
                  <a:lnTo>
                    <a:pt x="320801" y="189611"/>
                  </a:lnTo>
                  <a:lnTo>
                    <a:pt x="318898" y="160295"/>
                  </a:lnTo>
                  <a:lnTo>
                    <a:pt x="303710" y="112047"/>
                  </a:lnTo>
                  <a:lnTo>
                    <a:pt x="274206" y="78015"/>
                  </a:lnTo>
                  <a:lnTo>
                    <a:pt x="235674" y="60819"/>
                  </a:lnTo>
                  <a:lnTo>
                    <a:pt x="213360" y="58674"/>
                  </a:lnTo>
                  <a:close/>
                </a:path>
                <a:path w="392430" h="480060">
                  <a:moveTo>
                    <a:pt x="215645" y="0"/>
                  </a:moveTo>
                  <a:lnTo>
                    <a:pt x="286416" y="13509"/>
                  </a:lnTo>
                  <a:lnTo>
                    <a:pt x="342900" y="53975"/>
                  </a:lnTo>
                  <a:lnTo>
                    <a:pt x="379761" y="117792"/>
                  </a:lnTo>
                  <a:lnTo>
                    <a:pt x="388977" y="156987"/>
                  </a:lnTo>
                  <a:lnTo>
                    <a:pt x="392049" y="201040"/>
                  </a:lnTo>
                  <a:lnTo>
                    <a:pt x="388449" y="254166"/>
                  </a:lnTo>
                  <a:lnTo>
                    <a:pt x="377634" y="304196"/>
                  </a:lnTo>
                  <a:lnTo>
                    <a:pt x="359580" y="351131"/>
                  </a:lnTo>
                  <a:lnTo>
                    <a:pt x="334263" y="394969"/>
                  </a:lnTo>
                  <a:lnTo>
                    <a:pt x="302760" y="431974"/>
                  </a:lnTo>
                  <a:lnTo>
                    <a:pt x="265969" y="458406"/>
                  </a:lnTo>
                  <a:lnTo>
                    <a:pt x="223893" y="474265"/>
                  </a:lnTo>
                  <a:lnTo>
                    <a:pt x="176530" y="479551"/>
                  </a:lnTo>
                  <a:lnTo>
                    <a:pt x="138285" y="475978"/>
                  </a:lnTo>
                  <a:lnTo>
                    <a:pt x="74035" y="447351"/>
                  </a:lnTo>
                  <a:lnTo>
                    <a:pt x="27003" y="391368"/>
                  </a:lnTo>
                  <a:lnTo>
                    <a:pt x="12001" y="355996"/>
                  </a:lnTo>
                  <a:lnTo>
                    <a:pt x="3000" y="316172"/>
                  </a:lnTo>
                  <a:lnTo>
                    <a:pt x="0" y="271906"/>
                  </a:lnTo>
                  <a:lnTo>
                    <a:pt x="3667" y="221233"/>
                  </a:lnTo>
                  <a:lnTo>
                    <a:pt x="14668" y="173037"/>
                  </a:lnTo>
                  <a:lnTo>
                    <a:pt x="33004" y="127317"/>
                  </a:lnTo>
                  <a:lnTo>
                    <a:pt x="58674" y="84074"/>
                  </a:lnTo>
                  <a:lnTo>
                    <a:pt x="90558" y="47309"/>
                  </a:lnTo>
                  <a:lnTo>
                    <a:pt x="127349" y="21034"/>
                  </a:lnTo>
                  <a:lnTo>
                    <a:pt x="169044" y="5260"/>
                  </a:lnTo>
                  <a:lnTo>
                    <a:pt x="215645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28800" y="2197633"/>
              <a:ext cx="678014" cy="55305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76551" y="2214626"/>
              <a:ext cx="586105" cy="461645"/>
            </a:xfrm>
            <a:custGeom>
              <a:avLst/>
              <a:gdLst/>
              <a:ahLst/>
              <a:cxnLst/>
              <a:rect l="l" t="t" r="r" b="b"/>
              <a:pathLst>
                <a:path w="586105" h="461644">
                  <a:moveTo>
                    <a:pt x="585724" y="0"/>
                  </a:moveTo>
                  <a:lnTo>
                    <a:pt x="518033" y="0"/>
                  </a:lnTo>
                  <a:lnTo>
                    <a:pt x="450723" y="400558"/>
                  </a:lnTo>
                  <a:lnTo>
                    <a:pt x="297434" y="400558"/>
                  </a:lnTo>
                  <a:lnTo>
                    <a:pt x="364744" y="0"/>
                  </a:lnTo>
                  <a:lnTo>
                    <a:pt x="297053" y="0"/>
                  </a:lnTo>
                  <a:lnTo>
                    <a:pt x="229743" y="400558"/>
                  </a:lnTo>
                  <a:lnTo>
                    <a:pt x="76327" y="400558"/>
                  </a:lnTo>
                  <a:lnTo>
                    <a:pt x="143383" y="0"/>
                  </a:lnTo>
                  <a:lnTo>
                    <a:pt x="75946" y="0"/>
                  </a:lnTo>
                  <a:lnTo>
                    <a:pt x="0" y="461518"/>
                  </a:lnTo>
                  <a:lnTo>
                    <a:pt x="509397" y="461518"/>
                  </a:lnTo>
                  <a:lnTo>
                    <a:pt x="585724" y="0"/>
                  </a:lnTo>
                  <a:close/>
                </a:path>
              </a:pathLst>
            </a:custGeom>
            <a:solidFill>
              <a:srgbClr val="6D9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76551" y="2214626"/>
              <a:ext cx="586105" cy="461645"/>
            </a:xfrm>
            <a:custGeom>
              <a:avLst/>
              <a:gdLst/>
              <a:ahLst/>
              <a:cxnLst/>
              <a:rect l="l" t="t" r="r" b="b"/>
              <a:pathLst>
                <a:path w="586105" h="461644">
                  <a:moveTo>
                    <a:pt x="75946" y="0"/>
                  </a:moveTo>
                  <a:lnTo>
                    <a:pt x="143383" y="0"/>
                  </a:lnTo>
                  <a:lnTo>
                    <a:pt x="76327" y="400558"/>
                  </a:lnTo>
                  <a:lnTo>
                    <a:pt x="229743" y="400558"/>
                  </a:lnTo>
                  <a:lnTo>
                    <a:pt x="297053" y="0"/>
                  </a:lnTo>
                  <a:lnTo>
                    <a:pt x="364744" y="0"/>
                  </a:lnTo>
                  <a:lnTo>
                    <a:pt x="297434" y="400558"/>
                  </a:lnTo>
                  <a:lnTo>
                    <a:pt x="450723" y="400558"/>
                  </a:lnTo>
                  <a:lnTo>
                    <a:pt x="518033" y="0"/>
                  </a:lnTo>
                  <a:lnTo>
                    <a:pt x="585724" y="0"/>
                  </a:lnTo>
                  <a:lnTo>
                    <a:pt x="509397" y="461518"/>
                  </a:lnTo>
                  <a:lnTo>
                    <a:pt x="0" y="461518"/>
                  </a:lnTo>
                  <a:lnTo>
                    <a:pt x="75946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456688" y="2197633"/>
              <a:ext cx="501192" cy="55305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05836" y="2214626"/>
              <a:ext cx="409575" cy="461645"/>
            </a:xfrm>
            <a:custGeom>
              <a:avLst/>
              <a:gdLst/>
              <a:ahLst/>
              <a:cxnLst/>
              <a:rect l="l" t="t" r="r" b="b"/>
              <a:pathLst>
                <a:path w="409575" h="461644">
                  <a:moveTo>
                    <a:pt x="409320" y="0"/>
                  </a:moveTo>
                  <a:lnTo>
                    <a:pt x="336804" y="0"/>
                  </a:lnTo>
                  <a:lnTo>
                    <a:pt x="100964" y="255015"/>
                  </a:lnTo>
                  <a:lnTo>
                    <a:pt x="143637" y="0"/>
                  </a:lnTo>
                  <a:lnTo>
                    <a:pt x="75945" y="0"/>
                  </a:lnTo>
                  <a:lnTo>
                    <a:pt x="0" y="461518"/>
                  </a:lnTo>
                  <a:lnTo>
                    <a:pt x="67690" y="461518"/>
                  </a:lnTo>
                  <a:lnTo>
                    <a:pt x="88645" y="335788"/>
                  </a:lnTo>
                  <a:lnTo>
                    <a:pt x="206756" y="209296"/>
                  </a:lnTo>
                  <a:lnTo>
                    <a:pt x="295275" y="461518"/>
                  </a:lnTo>
                  <a:lnTo>
                    <a:pt x="364363" y="461518"/>
                  </a:lnTo>
                  <a:lnTo>
                    <a:pt x="258063" y="164211"/>
                  </a:lnTo>
                  <a:lnTo>
                    <a:pt x="4093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05836" y="2214626"/>
              <a:ext cx="409575" cy="461645"/>
            </a:xfrm>
            <a:custGeom>
              <a:avLst/>
              <a:gdLst/>
              <a:ahLst/>
              <a:cxnLst/>
              <a:rect l="l" t="t" r="r" b="b"/>
              <a:pathLst>
                <a:path w="409575" h="461644">
                  <a:moveTo>
                    <a:pt x="75945" y="0"/>
                  </a:moveTo>
                  <a:lnTo>
                    <a:pt x="143637" y="0"/>
                  </a:lnTo>
                  <a:lnTo>
                    <a:pt x="100964" y="255015"/>
                  </a:lnTo>
                  <a:lnTo>
                    <a:pt x="336804" y="0"/>
                  </a:lnTo>
                  <a:lnTo>
                    <a:pt x="409320" y="0"/>
                  </a:lnTo>
                  <a:lnTo>
                    <a:pt x="258063" y="164211"/>
                  </a:lnTo>
                  <a:lnTo>
                    <a:pt x="364363" y="461518"/>
                  </a:lnTo>
                  <a:lnTo>
                    <a:pt x="295275" y="461518"/>
                  </a:lnTo>
                  <a:lnTo>
                    <a:pt x="206756" y="209296"/>
                  </a:lnTo>
                  <a:lnTo>
                    <a:pt x="88645" y="335788"/>
                  </a:lnTo>
                  <a:lnTo>
                    <a:pt x="67690" y="461518"/>
                  </a:lnTo>
                  <a:lnTo>
                    <a:pt x="0" y="461518"/>
                  </a:lnTo>
                  <a:lnTo>
                    <a:pt x="75945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77311" y="2188438"/>
              <a:ext cx="486003" cy="5712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926079" y="2205608"/>
              <a:ext cx="392430" cy="480059"/>
            </a:xfrm>
            <a:custGeom>
              <a:avLst/>
              <a:gdLst/>
              <a:ahLst/>
              <a:cxnLst/>
              <a:rect l="l" t="t" r="r" b="b"/>
              <a:pathLst>
                <a:path w="392429" h="480060">
                  <a:moveTo>
                    <a:pt x="215645" y="0"/>
                  </a:moveTo>
                  <a:lnTo>
                    <a:pt x="169044" y="5260"/>
                  </a:lnTo>
                  <a:lnTo>
                    <a:pt x="127349" y="21034"/>
                  </a:lnTo>
                  <a:lnTo>
                    <a:pt x="90558" y="47309"/>
                  </a:lnTo>
                  <a:lnTo>
                    <a:pt x="58674" y="84074"/>
                  </a:lnTo>
                  <a:lnTo>
                    <a:pt x="33004" y="127317"/>
                  </a:lnTo>
                  <a:lnTo>
                    <a:pt x="14668" y="173037"/>
                  </a:lnTo>
                  <a:lnTo>
                    <a:pt x="3667" y="221233"/>
                  </a:lnTo>
                  <a:lnTo>
                    <a:pt x="0" y="271906"/>
                  </a:lnTo>
                  <a:lnTo>
                    <a:pt x="2931" y="315160"/>
                  </a:lnTo>
                  <a:lnTo>
                    <a:pt x="12001" y="355996"/>
                  </a:lnTo>
                  <a:lnTo>
                    <a:pt x="27003" y="391368"/>
                  </a:lnTo>
                  <a:lnTo>
                    <a:pt x="74035" y="447351"/>
                  </a:lnTo>
                  <a:lnTo>
                    <a:pt x="138285" y="475978"/>
                  </a:lnTo>
                  <a:lnTo>
                    <a:pt x="176530" y="479551"/>
                  </a:lnTo>
                  <a:lnTo>
                    <a:pt x="223893" y="474265"/>
                  </a:lnTo>
                  <a:lnTo>
                    <a:pt x="265969" y="458406"/>
                  </a:lnTo>
                  <a:lnTo>
                    <a:pt x="302760" y="431974"/>
                  </a:lnTo>
                  <a:lnTo>
                    <a:pt x="311882" y="421258"/>
                  </a:lnTo>
                  <a:lnTo>
                    <a:pt x="176402" y="421258"/>
                  </a:lnTo>
                  <a:lnTo>
                    <a:pt x="154469" y="419066"/>
                  </a:lnTo>
                  <a:lnTo>
                    <a:pt x="116699" y="401488"/>
                  </a:lnTo>
                  <a:lnTo>
                    <a:pt x="87909" y="366456"/>
                  </a:lnTo>
                  <a:lnTo>
                    <a:pt x="73102" y="315160"/>
                  </a:lnTo>
                  <a:lnTo>
                    <a:pt x="71246" y="283463"/>
                  </a:lnTo>
                  <a:lnTo>
                    <a:pt x="73600" y="241367"/>
                  </a:lnTo>
                  <a:lnTo>
                    <a:pt x="80644" y="201390"/>
                  </a:lnTo>
                  <a:lnTo>
                    <a:pt x="92356" y="163556"/>
                  </a:lnTo>
                  <a:lnTo>
                    <a:pt x="108712" y="127888"/>
                  </a:lnTo>
                  <a:lnTo>
                    <a:pt x="153654" y="75946"/>
                  </a:lnTo>
                  <a:lnTo>
                    <a:pt x="213359" y="58674"/>
                  </a:lnTo>
                  <a:lnTo>
                    <a:pt x="346327" y="58674"/>
                  </a:lnTo>
                  <a:lnTo>
                    <a:pt x="342899" y="53975"/>
                  </a:lnTo>
                  <a:lnTo>
                    <a:pt x="316444" y="30378"/>
                  </a:lnTo>
                  <a:lnTo>
                    <a:pt x="286416" y="13509"/>
                  </a:lnTo>
                  <a:lnTo>
                    <a:pt x="252817" y="3379"/>
                  </a:lnTo>
                  <a:lnTo>
                    <a:pt x="215645" y="0"/>
                  </a:lnTo>
                  <a:close/>
                </a:path>
                <a:path w="392429" h="480060">
                  <a:moveTo>
                    <a:pt x="346327" y="58674"/>
                  </a:moveTo>
                  <a:lnTo>
                    <a:pt x="213359" y="58674"/>
                  </a:lnTo>
                  <a:lnTo>
                    <a:pt x="235674" y="60819"/>
                  </a:lnTo>
                  <a:lnTo>
                    <a:pt x="255952" y="67262"/>
                  </a:lnTo>
                  <a:lnTo>
                    <a:pt x="290449" y="93090"/>
                  </a:lnTo>
                  <a:lnTo>
                    <a:pt x="313197" y="134445"/>
                  </a:lnTo>
                  <a:lnTo>
                    <a:pt x="320801" y="189611"/>
                  </a:lnTo>
                  <a:lnTo>
                    <a:pt x="319942" y="210871"/>
                  </a:lnTo>
                  <a:lnTo>
                    <a:pt x="313033" y="260298"/>
                  </a:lnTo>
                  <a:lnTo>
                    <a:pt x="298741" y="316325"/>
                  </a:lnTo>
                  <a:lnTo>
                    <a:pt x="274687" y="364140"/>
                  </a:lnTo>
                  <a:lnTo>
                    <a:pt x="240803" y="400363"/>
                  </a:lnTo>
                  <a:lnTo>
                    <a:pt x="199568" y="418945"/>
                  </a:lnTo>
                  <a:lnTo>
                    <a:pt x="176402" y="421258"/>
                  </a:lnTo>
                  <a:lnTo>
                    <a:pt x="311882" y="421258"/>
                  </a:lnTo>
                  <a:lnTo>
                    <a:pt x="359580" y="351131"/>
                  </a:lnTo>
                  <a:lnTo>
                    <a:pt x="377634" y="304196"/>
                  </a:lnTo>
                  <a:lnTo>
                    <a:pt x="388449" y="254166"/>
                  </a:lnTo>
                  <a:lnTo>
                    <a:pt x="392048" y="201040"/>
                  </a:lnTo>
                  <a:lnTo>
                    <a:pt x="388977" y="156987"/>
                  </a:lnTo>
                  <a:lnTo>
                    <a:pt x="379761" y="117792"/>
                  </a:lnTo>
                  <a:lnTo>
                    <a:pt x="364402" y="83454"/>
                  </a:lnTo>
                  <a:lnTo>
                    <a:pt x="346327" y="58674"/>
                  </a:lnTo>
                  <a:close/>
                </a:path>
              </a:pathLst>
            </a:custGeom>
            <a:solidFill>
              <a:srgbClr val="CC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926079" y="2205608"/>
              <a:ext cx="392430" cy="480059"/>
            </a:xfrm>
            <a:custGeom>
              <a:avLst/>
              <a:gdLst/>
              <a:ahLst/>
              <a:cxnLst/>
              <a:rect l="l" t="t" r="r" b="b"/>
              <a:pathLst>
                <a:path w="392429" h="480060">
                  <a:moveTo>
                    <a:pt x="213359" y="58674"/>
                  </a:moveTo>
                  <a:lnTo>
                    <a:pt x="153654" y="75946"/>
                  </a:lnTo>
                  <a:lnTo>
                    <a:pt x="108712" y="127888"/>
                  </a:lnTo>
                  <a:lnTo>
                    <a:pt x="92356" y="163556"/>
                  </a:lnTo>
                  <a:lnTo>
                    <a:pt x="80644" y="201390"/>
                  </a:lnTo>
                  <a:lnTo>
                    <a:pt x="73600" y="241367"/>
                  </a:lnTo>
                  <a:lnTo>
                    <a:pt x="71246" y="283463"/>
                  </a:lnTo>
                  <a:lnTo>
                    <a:pt x="73102" y="315160"/>
                  </a:lnTo>
                  <a:lnTo>
                    <a:pt x="87909" y="366456"/>
                  </a:lnTo>
                  <a:lnTo>
                    <a:pt x="116699" y="401488"/>
                  </a:lnTo>
                  <a:lnTo>
                    <a:pt x="154469" y="419066"/>
                  </a:lnTo>
                  <a:lnTo>
                    <a:pt x="176402" y="421258"/>
                  </a:lnTo>
                  <a:lnTo>
                    <a:pt x="199568" y="418945"/>
                  </a:lnTo>
                  <a:lnTo>
                    <a:pt x="240803" y="400363"/>
                  </a:lnTo>
                  <a:lnTo>
                    <a:pt x="274687" y="364140"/>
                  </a:lnTo>
                  <a:lnTo>
                    <a:pt x="298741" y="316325"/>
                  </a:lnTo>
                  <a:lnTo>
                    <a:pt x="313033" y="260298"/>
                  </a:lnTo>
                  <a:lnTo>
                    <a:pt x="319942" y="210871"/>
                  </a:lnTo>
                  <a:lnTo>
                    <a:pt x="320801" y="189611"/>
                  </a:lnTo>
                  <a:lnTo>
                    <a:pt x="318898" y="160295"/>
                  </a:lnTo>
                  <a:lnTo>
                    <a:pt x="303710" y="112047"/>
                  </a:lnTo>
                  <a:lnTo>
                    <a:pt x="274206" y="78015"/>
                  </a:lnTo>
                  <a:lnTo>
                    <a:pt x="235674" y="60819"/>
                  </a:lnTo>
                  <a:lnTo>
                    <a:pt x="213359" y="58674"/>
                  </a:lnTo>
                  <a:close/>
                </a:path>
                <a:path w="392429" h="480060">
                  <a:moveTo>
                    <a:pt x="215645" y="0"/>
                  </a:moveTo>
                  <a:lnTo>
                    <a:pt x="286416" y="13509"/>
                  </a:lnTo>
                  <a:lnTo>
                    <a:pt x="342899" y="53975"/>
                  </a:lnTo>
                  <a:lnTo>
                    <a:pt x="379761" y="117792"/>
                  </a:lnTo>
                  <a:lnTo>
                    <a:pt x="388977" y="156987"/>
                  </a:lnTo>
                  <a:lnTo>
                    <a:pt x="392048" y="201040"/>
                  </a:lnTo>
                  <a:lnTo>
                    <a:pt x="388449" y="254166"/>
                  </a:lnTo>
                  <a:lnTo>
                    <a:pt x="377634" y="304196"/>
                  </a:lnTo>
                  <a:lnTo>
                    <a:pt x="359580" y="351131"/>
                  </a:lnTo>
                  <a:lnTo>
                    <a:pt x="334264" y="394969"/>
                  </a:lnTo>
                  <a:lnTo>
                    <a:pt x="302760" y="431974"/>
                  </a:lnTo>
                  <a:lnTo>
                    <a:pt x="265969" y="458406"/>
                  </a:lnTo>
                  <a:lnTo>
                    <a:pt x="223893" y="474265"/>
                  </a:lnTo>
                  <a:lnTo>
                    <a:pt x="176530" y="479551"/>
                  </a:lnTo>
                  <a:lnTo>
                    <a:pt x="138285" y="475978"/>
                  </a:lnTo>
                  <a:lnTo>
                    <a:pt x="74035" y="447351"/>
                  </a:lnTo>
                  <a:lnTo>
                    <a:pt x="27003" y="391368"/>
                  </a:lnTo>
                  <a:lnTo>
                    <a:pt x="12001" y="355996"/>
                  </a:lnTo>
                  <a:lnTo>
                    <a:pt x="3000" y="316172"/>
                  </a:lnTo>
                  <a:lnTo>
                    <a:pt x="0" y="271906"/>
                  </a:lnTo>
                  <a:lnTo>
                    <a:pt x="3667" y="221233"/>
                  </a:lnTo>
                  <a:lnTo>
                    <a:pt x="14668" y="173037"/>
                  </a:lnTo>
                  <a:lnTo>
                    <a:pt x="33004" y="127317"/>
                  </a:lnTo>
                  <a:lnTo>
                    <a:pt x="58674" y="84074"/>
                  </a:lnTo>
                  <a:lnTo>
                    <a:pt x="90558" y="47309"/>
                  </a:lnTo>
                  <a:lnTo>
                    <a:pt x="127349" y="21034"/>
                  </a:lnTo>
                  <a:lnTo>
                    <a:pt x="169044" y="5260"/>
                  </a:lnTo>
                  <a:lnTo>
                    <a:pt x="215645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249167" y="2197633"/>
              <a:ext cx="470738" cy="5530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297935" y="2214626"/>
              <a:ext cx="379095" cy="461645"/>
            </a:xfrm>
            <a:custGeom>
              <a:avLst/>
              <a:gdLst/>
              <a:ahLst/>
              <a:cxnLst/>
              <a:rect l="l" t="t" r="r" b="b"/>
              <a:pathLst>
                <a:path w="379095" h="461644">
                  <a:moveTo>
                    <a:pt x="302894" y="0"/>
                  </a:moveTo>
                  <a:lnTo>
                    <a:pt x="220979" y="0"/>
                  </a:lnTo>
                  <a:lnTo>
                    <a:pt x="0" y="461518"/>
                  </a:lnTo>
                  <a:lnTo>
                    <a:pt x="66039" y="461518"/>
                  </a:lnTo>
                  <a:lnTo>
                    <a:pt x="249809" y="67563"/>
                  </a:lnTo>
                  <a:lnTo>
                    <a:pt x="309879" y="461518"/>
                  </a:lnTo>
                  <a:lnTo>
                    <a:pt x="378713" y="461518"/>
                  </a:lnTo>
                  <a:lnTo>
                    <a:pt x="30289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297935" y="2214626"/>
              <a:ext cx="379095" cy="461645"/>
            </a:xfrm>
            <a:custGeom>
              <a:avLst/>
              <a:gdLst/>
              <a:ahLst/>
              <a:cxnLst/>
              <a:rect l="l" t="t" r="r" b="b"/>
              <a:pathLst>
                <a:path w="379095" h="461644">
                  <a:moveTo>
                    <a:pt x="220979" y="0"/>
                  </a:moveTo>
                  <a:lnTo>
                    <a:pt x="302894" y="0"/>
                  </a:lnTo>
                  <a:lnTo>
                    <a:pt x="378713" y="461518"/>
                  </a:lnTo>
                  <a:lnTo>
                    <a:pt x="309879" y="461518"/>
                  </a:lnTo>
                  <a:lnTo>
                    <a:pt x="249809" y="67563"/>
                  </a:lnTo>
                  <a:lnTo>
                    <a:pt x="66039" y="461518"/>
                  </a:lnTo>
                  <a:lnTo>
                    <a:pt x="0" y="461518"/>
                  </a:lnTo>
                  <a:lnTo>
                    <a:pt x="220979" y="0"/>
                  </a:lnTo>
                  <a:close/>
                </a:path>
              </a:pathLst>
            </a:custGeom>
            <a:ln w="6095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75888" y="2197633"/>
              <a:ext cx="434136" cy="5530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725036" y="2214626"/>
              <a:ext cx="342265" cy="461645"/>
            </a:xfrm>
            <a:custGeom>
              <a:avLst/>
              <a:gdLst/>
              <a:ahLst/>
              <a:cxnLst/>
              <a:rect l="l" t="t" r="r" b="b"/>
              <a:pathLst>
                <a:path w="342264" h="461644">
                  <a:moveTo>
                    <a:pt x="143383" y="0"/>
                  </a:moveTo>
                  <a:lnTo>
                    <a:pt x="75946" y="0"/>
                  </a:lnTo>
                  <a:lnTo>
                    <a:pt x="0" y="461518"/>
                  </a:lnTo>
                  <a:lnTo>
                    <a:pt x="169037" y="461518"/>
                  </a:lnTo>
                  <a:lnTo>
                    <a:pt x="212209" y="458497"/>
                  </a:lnTo>
                  <a:lnTo>
                    <a:pt x="248761" y="449452"/>
                  </a:lnTo>
                  <a:lnTo>
                    <a:pt x="278693" y="434407"/>
                  </a:lnTo>
                  <a:lnTo>
                    <a:pt x="302005" y="413385"/>
                  </a:lnTo>
                  <a:lnTo>
                    <a:pt x="310890" y="400558"/>
                  </a:lnTo>
                  <a:lnTo>
                    <a:pt x="76326" y="400558"/>
                  </a:lnTo>
                  <a:lnTo>
                    <a:pt x="104393" y="240157"/>
                  </a:lnTo>
                  <a:lnTo>
                    <a:pt x="330765" y="240157"/>
                  </a:lnTo>
                  <a:lnTo>
                    <a:pt x="324230" y="227457"/>
                  </a:lnTo>
                  <a:lnTo>
                    <a:pt x="290798" y="195345"/>
                  </a:lnTo>
                  <a:lnTo>
                    <a:pt x="241855" y="181689"/>
                  </a:lnTo>
                  <a:lnTo>
                    <a:pt x="197485" y="179197"/>
                  </a:lnTo>
                  <a:lnTo>
                    <a:pt x="113411" y="179197"/>
                  </a:lnTo>
                  <a:lnTo>
                    <a:pt x="143383" y="0"/>
                  </a:lnTo>
                  <a:close/>
                </a:path>
                <a:path w="342264" h="461644">
                  <a:moveTo>
                    <a:pt x="330765" y="240157"/>
                  </a:moveTo>
                  <a:lnTo>
                    <a:pt x="195199" y="240157"/>
                  </a:lnTo>
                  <a:lnTo>
                    <a:pt x="218082" y="241254"/>
                  </a:lnTo>
                  <a:lnTo>
                    <a:pt x="236251" y="244554"/>
                  </a:lnTo>
                  <a:lnTo>
                    <a:pt x="268049" y="277828"/>
                  </a:lnTo>
                  <a:lnTo>
                    <a:pt x="271272" y="302513"/>
                  </a:lnTo>
                  <a:lnTo>
                    <a:pt x="269986" y="321754"/>
                  </a:lnTo>
                  <a:lnTo>
                    <a:pt x="250698" y="371475"/>
                  </a:lnTo>
                  <a:lnTo>
                    <a:pt x="200120" y="398746"/>
                  </a:lnTo>
                  <a:lnTo>
                    <a:pt x="174498" y="400558"/>
                  </a:lnTo>
                  <a:lnTo>
                    <a:pt x="310890" y="400558"/>
                  </a:lnTo>
                  <a:lnTo>
                    <a:pt x="319488" y="388145"/>
                  </a:lnTo>
                  <a:lnTo>
                    <a:pt x="331946" y="360632"/>
                  </a:lnTo>
                  <a:lnTo>
                    <a:pt x="339403" y="330856"/>
                  </a:lnTo>
                  <a:lnTo>
                    <a:pt x="341884" y="298831"/>
                  </a:lnTo>
                  <a:lnTo>
                    <a:pt x="340786" y="278213"/>
                  </a:lnTo>
                  <a:lnTo>
                    <a:pt x="337486" y="259429"/>
                  </a:lnTo>
                  <a:lnTo>
                    <a:pt x="331972" y="242502"/>
                  </a:lnTo>
                  <a:lnTo>
                    <a:pt x="330765" y="240157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798315" y="2451735"/>
              <a:ext cx="201041" cy="16649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725036" y="2214626"/>
              <a:ext cx="342265" cy="461645"/>
            </a:xfrm>
            <a:custGeom>
              <a:avLst/>
              <a:gdLst/>
              <a:ahLst/>
              <a:cxnLst/>
              <a:rect l="l" t="t" r="r" b="b"/>
              <a:pathLst>
                <a:path w="342264" h="461644">
                  <a:moveTo>
                    <a:pt x="75946" y="0"/>
                  </a:moveTo>
                  <a:lnTo>
                    <a:pt x="143383" y="0"/>
                  </a:lnTo>
                  <a:lnTo>
                    <a:pt x="113411" y="179197"/>
                  </a:lnTo>
                  <a:lnTo>
                    <a:pt x="197485" y="179197"/>
                  </a:lnTo>
                  <a:lnTo>
                    <a:pt x="241855" y="181689"/>
                  </a:lnTo>
                  <a:lnTo>
                    <a:pt x="290798" y="195345"/>
                  </a:lnTo>
                  <a:lnTo>
                    <a:pt x="324230" y="227457"/>
                  </a:lnTo>
                  <a:lnTo>
                    <a:pt x="340786" y="278213"/>
                  </a:lnTo>
                  <a:lnTo>
                    <a:pt x="341884" y="298831"/>
                  </a:lnTo>
                  <a:lnTo>
                    <a:pt x="339403" y="330856"/>
                  </a:lnTo>
                  <a:lnTo>
                    <a:pt x="319488" y="388145"/>
                  </a:lnTo>
                  <a:lnTo>
                    <a:pt x="278693" y="434407"/>
                  </a:lnTo>
                  <a:lnTo>
                    <a:pt x="212209" y="458497"/>
                  </a:lnTo>
                  <a:lnTo>
                    <a:pt x="169037" y="461518"/>
                  </a:lnTo>
                  <a:lnTo>
                    <a:pt x="0" y="461518"/>
                  </a:lnTo>
                  <a:lnTo>
                    <a:pt x="75946" y="0"/>
                  </a:lnTo>
                  <a:close/>
                </a:path>
              </a:pathLst>
            </a:custGeom>
            <a:ln w="6095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056888" y="2197633"/>
              <a:ext cx="510336" cy="5530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106036" y="2214626"/>
              <a:ext cx="418465" cy="461645"/>
            </a:xfrm>
            <a:custGeom>
              <a:avLst/>
              <a:gdLst/>
              <a:ahLst/>
              <a:cxnLst/>
              <a:rect l="l" t="t" r="r" b="b"/>
              <a:pathLst>
                <a:path w="418464" h="461644">
                  <a:moveTo>
                    <a:pt x="417957" y="0"/>
                  </a:moveTo>
                  <a:lnTo>
                    <a:pt x="350520" y="0"/>
                  </a:lnTo>
                  <a:lnTo>
                    <a:pt x="319024" y="188595"/>
                  </a:lnTo>
                  <a:lnTo>
                    <a:pt x="112140" y="188595"/>
                  </a:lnTo>
                  <a:lnTo>
                    <a:pt x="143637" y="0"/>
                  </a:lnTo>
                  <a:lnTo>
                    <a:pt x="75946" y="0"/>
                  </a:lnTo>
                  <a:lnTo>
                    <a:pt x="0" y="461518"/>
                  </a:lnTo>
                  <a:lnTo>
                    <a:pt x="67690" y="461518"/>
                  </a:lnTo>
                  <a:lnTo>
                    <a:pt x="103124" y="249554"/>
                  </a:lnTo>
                  <a:lnTo>
                    <a:pt x="310134" y="249554"/>
                  </a:lnTo>
                  <a:lnTo>
                    <a:pt x="274574" y="461518"/>
                  </a:lnTo>
                  <a:lnTo>
                    <a:pt x="341884" y="461518"/>
                  </a:lnTo>
                  <a:lnTo>
                    <a:pt x="41795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106036" y="2214626"/>
              <a:ext cx="418465" cy="461645"/>
            </a:xfrm>
            <a:custGeom>
              <a:avLst/>
              <a:gdLst/>
              <a:ahLst/>
              <a:cxnLst/>
              <a:rect l="l" t="t" r="r" b="b"/>
              <a:pathLst>
                <a:path w="418464" h="461644">
                  <a:moveTo>
                    <a:pt x="75946" y="0"/>
                  </a:moveTo>
                  <a:lnTo>
                    <a:pt x="143637" y="0"/>
                  </a:lnTo>
                  <a:lnTo>
                    <a:pt x="112140" y="188595"/>
                  </a:lnTo>
                  <a:lnTo>
                    <a:pt x="319024" y="188595"/>
                  </a:lnTo>
                  <a:lnTo>
                    <a:pt x="350520" y="0"/>
                  </a:lnTo>
                  <a:lnTo>
                    <a:pt x="417957" y="0"/>
                  </a:lnTo>
                  <a:lnTo>
                    <a:pt x="341884" y="461518"/>
                  </a:lnTo>
                  <a:lnTo>
                    <a:pt x="274574" y="461518"/>
                  </a:lnTo>
                  <a:lnTo>
                    <a:pt x="310134" y="249554"/>
                  </a:lnTo>
                  <a:lnTo>
                    <a:pt x="103124" y="249554"/>
                  </a:lnTo>
                  <a:lnTo>
                    <a:pt x="67690" y="461518"/>
                  </a:lnTo>
                  <a:lnTo>
                    <a:pt x="0" y="461518"/>
                  </a:lnTo>
                  <a:lnTo>
                    <a:pt x="75946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507991" y="2197633"/>
              <a:ext cx="513359" cy="5530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557140" y="2214626"/>
              <a:ext cx="421005" cy="461645"/>
            </a:xfrm>
            <a:custGeom>
              <a:avLst/>
              <a:gdLst/>
              <a:ahLst/>
              <a:cxnLst/>
              <a:rect l="l" t="t" r="r" b="b"/>
              <a:pathLst>
                <a:path w="421004" h="461644">
                  <a:moveTo>
                    <a:pt x="421005" y="0"/>
                  </a:moveTo>
                  <a:lnTo>
                    <a:pt x="353313" y="0"/>
                  </a:lnTo>
                  <a:lnTo>
                    <a:pt x="345313" y="47244"/>
                  </a:lnTo>
                  <a:lnTo>
                    <a:pt x="142621" y="261365"/>
                  </a:lnTo>
                  <a:lnTo>
                    <a:pt x="126047" y="280634"/>
                  </a:lnTo>
                  <a:lnTo>
                    <a:pt x="110236" y="302260"/>
                  </a:lnTo>
                  <a:lnTo>
                    <a:pt x="95186" y="326266"/>
                  </a:lnTo>
                  <a:lnTo>
                    <a:pt x="80899" y="352678"/>
                  </a:lnTo>
                  <a:lnTo>
                    <a:pt x="86423" y="332295"/>
                  </a:lnTo>
                  <a:lnTo>
                    <a:pt x="91376" y="311912"/>
                  </a:lnTo>
                  <a:lnTo>
                    <a:pt x="95758" y="291528"/>
                  </a:lnTo>
                  <a:lnTo>
                    <a:pt x="99568" y="271145"/>
                  </a:lnTo>
                  <a:lnTo>
                    <a:pt x="143637" y="0"/>
                  </a:lnTo>
                  <a:lnTo>
                    <a:pt x="75946" y="0"/>
                  </a:lnTo>
                  <a:lnTo>
                    <a:pt x="0" y="461518"/>
                  </a:lnTo>
                  <a:lnTo>
                    <a:pt x="67691" y="461518"/>
                  </a:lnTo>
                  <a:lnTo>
                    <a:pt x="74549" y="420243"/>
                  </a:lnTo>
                  <a:lnTo>
                    <a:pt x="276860" y="206628"/>
                  </a:lnTo>
                  <a:lnTo>
                    <a:pt x="292981" y="187940"/>
                  </a:lnTo>
                  <a:lnTo>
                    <a:pt x="308578" y="166560"/>
                  </a:lnTo>
                  <a:lnTo>
                    <a:pt x="323651" y="142513"/>
                  </a:lnTo>
                  <a:lnTo>
                    <a:pt x="338200" y="115824"/>
                  </a:lnTo>
                  <a:lnTo>
                    <a:pt x="333650" y="131375"/>
                  </a:lnTo>
                  <a:lnTo>
                    <a:pt x="329136" y="150034"/>
                  </a:lnTo>
                  <a:lnTo>
                    <a:pt x="324645" y="171813"/>
                  </a:lnTo>
                  <a:lnTo>
                    <a:pt x="320167" y="196723"/>
                  </a:lnTo>
                  <a:lnTo>
                    <a:pt x="276987" y="461518"/>
                  </a:lnTo>
                  <a:lnTo>
                    <a:pt x="344550" y="461518"/>
                  </a:lnTo>
                  <a:lnTo>
                    <a:pt x="421005" y="0"/>
                  </a:lnTo>
                  <a:close/>
                </a:path>
              </a:pathLst>
            </a:custGeom>
            <a:solidFill>
              <a:srgbClr val="99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557140" y="2214626"/>
              <a:ext cx="421005" cy="461645"/>
            </a:xfrm>
            <a:custGeom>
              <a:avLst/>
              <a:gdLst/>
              <a:ahLst/>
              <a:cxnLst/>
              <a:rect l="l" t="t" r="r" b="b"/>
              <a:pathLst>
                <a:path w="421004" h="461644">
                  <a:moveTo>
                    <a:pt x="75946" y="0"/>
                  </a:moveTo>
                  <a:lnTo>
                    <a:pt x="143637" y="0"/>
                  </a:lnTo>
                  <a:lnTo>
                    <a:pt x="99568" y="271145"/>
                  </a:lnTo>
                  <a:lnTo>
                    <a:pt x="95758" y="291528"/>
                  </a:lnTo>
                  <a:lnTo>
                    <a:pt x="91376" y="311912"/>
                  </a:lnTo>
                  <a:lnTo>
                    <a:pt x="86423" y="332295"/>
                  </a:lnTo>
                  <a:lnTo>
                    <a:pt x="80899" y="352678"/>
                  </a:lnTo>
                  <a:lnTo>
                    <a:pt x="95186" y="326266"/>
                  </a:lnTo>
                  <a:lnTo>
                    <a:pt x="110236" y="302260"/>
                  </a:lnTo>
                  <a:lnTo>
                    <a:pt x="126047" y="280634"/>
                  </a:lnTo>
                  <a:lnTo>
                    <a:pt x="142621" y="261365"/>
                  </a:lnTo>
                  <a:lnTo>
                    <a:pt x="345313" y="47244"/>
                  </a:lnTo>
                  <a:lnTo>
                    <a:pt x="353313" y="0"/>
                  </a:lnTo>
                  <a:lnTo>
                    <a:pt x="421005" y="0"/>
                  </a:lnTo>
                  <a:lnTo>
                    <a:pt x="344550" y="461518"/>
                  </a:lnTo>
                  <a:lnTo>
                    <a:pt x="276987" y="461518"/>
                  </a:lnTo>
                  <a:lnTo>
                    <a:pt x="320167" y="196723"/>
                  </a:lnTo>
                  <a:lnTo>
                    <a:pt x="324645" y="171813"/>
                  </a:lnTo>
                  <a:lnTo>
                    <a:pt x="329136" y="150034"/>
                  </a:lnTo>
                  <a:lnTo>
                    <a:pt x="333650" y="131375"/>
                  </a:lnTo>
                  <a:lnTo>
                    <a:pt x="338200" y="115824"/>
                  </a:lnTo>
                  <a:lnTo>
                    <a:pt x="323651" y="142513"/>
                  </a:lnTo>
                  <a:lnTo>
                    <a:pt x="308578" y="166560"/>
                  </a:lnTo>
                  <a:lnTo>
                    <a:pt x="292981" y="187940"/>
                  </a:lnTo>
                  <a:lnTo>
                    <a:pt x="276860" y="206628"/>
                  </a:lnTo>
                  <a:lnTo>
                    <a:pt x="74549" y="420243"/>
                  </a:lnTo>
                  <a:lnTo>
                    <a:pt x="67691" y="461518"/>
                  </a:lnTo>
                  <a:lnTo>
                    <a:pt x="0" y="461518"/>
                  </a:lnTo>
                  <a:lnTo>
                    <a:pt x="75946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62144" y="2197633"/>
              <a:ext cx="501192" cy="55305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011292" y="2214626"/>
              <a:ext cx="409575" cy="461645"/>
            </a:xfrm>
            <a:custGeom>
              <a:avLst/>
              <a:gdLst/>
              <a:ahLst/>
              <a:cxnLst/>
              <a:rect l="l" t="t" r="r" b="b"/>
              <a:pathLst>
                <a:path w="409575" h="461644">
                  <a:moveTo>
                    <a:pt x="409321" y="0"/>
                  </a:moveTo>
                  <a:lnTo>
                    <a:pt x="336804" y="0"/>
                  </a:lnTo>
                  <a:lnTo>
                    <a:pt x="100965" y="255015"/>
                  </a:lnTo>
                  <a:lnTo>
                    <a:pt x="143637" y="0"/>
                  </a:lnTo>
                  <a:lnTo>
                    <a:pt x="75946" y="0"/>
                  </a:lnTo>
                  <a:lnTo>
                    <a:pt x="0" y="461518"/>
                  </a:lnTo>
                  <a:lnTo>
                    <a:pt x="67691" y="461518"/>
                  </a:lnTo>
                  <a:lnTo>
                    <a:pt x="88646" y="335788"/>
                  </a:lnTo>
                  <a:lnTo>
                    <a:pt x="206756" y="209296"/>
                  </a:lnTo>
                  <a:lnTo>
                    <a:pt x="295275" y="461518"/>
                  </a:lnTo>
                  <a:lnTo>
                    <a:pt x="364363" y="461518"/>
                  </a:lnTo>
                  <a:lnTo>
                    <a:pt x="258064" y="164211"/>
                  </a:lnTo>
                  <a:lnTo>
                    <a:pt x="4093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011292" y="2214626"/>
              <a:ext cx="409575" cy="461645"/>
            </a:xfrm>
            <a:custGeom>
              <a:avLst/>
              <a:gdLst/>
              <a:ahLst/>
              <a:cxnLst/>
              <a:rect l="l" t="t" r="r" b="b"/>
              <a:pathLst>
                <a:path w="409575" h="461644">
                  <a:moveTo>
                    <a:pt x="75946" y="0"/>
                  </a:moveTo>
                  <a:lnTo>
                    <a:pt x="143637" y="0"/>
                  </a:lnTo>
                  <a:lnTo>
                    <a:pt x="100965" y="255015"/>
                  </a:lnTo>
                  <a:lnTo>
                    <a:pt x="336804" y="0"/>
                  </a:lnTo>
                  <a:lnTo>
                    <a:pt x="409321" y="0"/>
                  </a:lnTo>
                  <a:lnTo>
                    <a:pt x="258064" y="164211"/>
                  </a:lnTo>
                  <a:lnTo>
                    <a:pt x="364363" y="461518"/>
                  </a:lnTo>
                  <a:lnTo>
                    <a:pt x="295275" y="461518"/>
                  </a:lnTo>
                  <a:lnTo>
                    <a:pt x="206756" y="209296"/>
                  </a:lnTo>
                  <a:lnTo>
                    <a:pt x="88646" y="335788"/>
                  </a:lnTo>
                  <a:lnTo>
                    <a:pt x="67691" y="461518"/>
                  </a:lnTo>
                  <a:lnTo>
                    <a:pt x="0" y="461518"/>
                  </a:lnTo>
                  <a:lnTo>
                    <a:pt x="75946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379720" y="2188438"/>
              <a:ext cx="486003" cy="5712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28488" y="2205608"/>
              <a:ext cx="392430" cy="480059"/>
            </a:xfrm>
            <a:custGeom>
              <a:avLst/>
              <a:gdLst/>
              <a:ahLst/>
              <a:cxnLst/>
              <a:rect l="l" t="t" r="r" b="b"/>
              <a:pathLst>
                <a:path w="392429" h="480060">
                  <a:moveTo>
                    <a:pt x="215646" y="0"/>
                  </a:moveTo>
                  <a:lnTo>
                    <a:pt x="169044" y="5260"/>
                  </a:lnTo>
                  <a:lnTo>
                    <a:pt x="127349" y="21034"/>
                  </a:lnTo>
                  <a:lnTo>
                    <a:pt x="90558" y="47309"/>
                  </a:lnTo>
                  <a:lnTo>
                    <a:pt x="58674" y="84074"/>
                  </a:lnTo>
                  <a:lnTo>
                    <a:pt x="33004" y="127317"/>
                  </a:lnTo>
                  <a:lnTo>
                    <a:pt x="14668" y="173037"/>
                  </a:lnTo>
                  <a:lnTo>
                    <a:pt x="3667" y="221233"/>
                  </a:lnTo>
                  <a:lnTo>
                    <a:pt x="0" y="271906"/>
                  </a:lnTo>
                  <a:lnTo>
                    <a:pt x="2931" y="315160"/>
                  </a:lnTo>
                  <a:lnTo>
                    <a:pt x="12001" y="355996"/>
                  </a:lnTo>
                  <a:lnTo>
                    <a:pt x="27003" y="391368"/>
                  </a:lnTo>
                  <a:lnTo>
                    <a:pt x="74035" y="447351"/>
                  </a:lnTo>
                  <a:lnTo>
                    <a:pt x="138285" y="475978"/>
                  </a:lnTo>
                  <a:lnTo>
                    <a:pt x="176529" y="479551"/>
                  </a:lnTo>
                  <a:lnTo>
                    <a:pt x="223893" y="474265"/>
                  </a:lnTo>
                  <a:lnTo>
                    <a:pt x="265969" y="458406"/>
                  </a:lnTo>
                  <a:lnTo>
                    <a:pt x="302760" y="431974"/>
                  </a:lnTo>
                  <a:lnTo>
                    <a:pt x="311882" y="421258"/>
                  </a:lnTo>
                  <a:lnTo>
                    <a:pt x="176402" y="421258"/>
                  </a:lnTo>
                  <a:lnTo>
                    <a:pt x="154469" y="419066"/>
                  </a:lnTo>
                  <a:lnTo>
                    <a:pt x="116699" y="401488"/>
                  </a:lnTo>
                  <a:lnTo>
                    <a:pt x="87909" y="366456"/>
                  </a:lnTo>
                  <a:lnTo>
                    <a:pt x="73102" y="315160"/>
                  </a:lnTo>
                  <a:lnTo>
                    <a:pt x="71247" y="283463"/>
                  </a:lnTo>
                  <a:lnTo>
                    <a:pt x="73600" y="241367"/>
                  </a:lnTo>
                  <a:lnTo>
                    <a:pt x="80645" y="201390"/>
                  </a:lnTo>
                  <a:lnTo>
                    <a:pt x="92356" y="163556"/>
                  </a:lnTo>
                  <a:lnTo>
                    <a:pt x="108712" y="127888"/>
                  </a:lnTo>
                  <a:lnTo>
                    <a:pt x="153654" y="75946"/>
                  </a:lnTo>
                  <a:lnTo>
                    <a:pt x="213360" y="58674"/>
                  </a:lnTo>
                  <a:lnTo>
                    <a:pt x="346327" y="58674"/>
                  </a:lnTo>
                  <a:lnTo>
                    <a:pt x="342900" y="53975"/>
                  </a:lnTo>
                  <a:lnTo>
                    <a:pt x="316444" y="30378"/>
                  </a:lnTo>
                  <a:lnTo>
                    <a:pt x="286416" y="13509"/>
                  </a:lnTo>
                  <a:lnTo>
                    <a:pt x="252817" y="3379"/>
                  </a:lnTo>
                  <a:lnTo>
                    <a:pt x="215646" y="0"/>
                  </a:lnTo>
                  <a:close/>
                </a:path>
                <a:path w="392429" h="480060">
                  <a:moveTo>
                    <a:pt x="346327" y="58674"/>
                  </a:moveTo>
                  <a:lnTo>
                    <a:pt x="213360" y="58674"/>
                  </a:lnTo>
                  <a:lnTo>
                    <a:pt x="235674" y="60819"/>
                  </a:lnTo>
                  <a:lnTo>
                    <a:pt x="255952" y="67262"/>
                  </a:lnTo>
                  <a:lnTo>
                    <a:pt x="290449" y="93090"/>
                  </a:lnTo>
                  <a:lnTo>
                    <a:pt x="313197" y="134445"/>
                  </a:lnTo>
                  <a:lnTo>
                    <a:pt x="320801" y="189611"/>
                  </a:lnTo>
                  <a:lnTo>
                    <a:pt x="319942" y="210871"/>
                  </a:lnTo>
                  <a:lnTo>
                    <a:pt x="313033" y="260298"/>
                  </a:lnTo>
                  <a:lnTo>
                    <a:pt x="298741" y="316325"/>
                  </a:lnTo>
                  <a:lnTo>
                    <a:pt x="274687" y="364140"/>
                  </a:lnTo>
                  <a:lnTo>
                    <a:pt x="240803" y="400363"/>
                  </a:lnTo>
                  <a:lnTo>
                    <a:pt x="199568" y="418945"/>
                  </a:lnTo>
                  <a:lnTo>
                    <a:pt x="176402" y="421258"/>
                  </a:lnTo>
                  <a:lnTo>
                    <a:pt x="311882" y="421258"/>
                  </a:lnTo>
                  <a:lnTo>
                    <a:pt x="359580" y="351131"/>
                  </a:lnTo>
                  <a:lnTo>
                    <a:pt x="377634" y="304196"/>
                  </a:lnTo>
                  <a:lnTo>
                    <a:pt x="388449" y="254166"/>
                  </a:lnTo>
                  <a:lnTo>
                    <a:pt x="392049" y="201040"/>
                  </a:lnTo>
                  <a:lnTo>
                    <a:pt x="388977" y="156987"/>
                  </a:lnTo>
                  <a:lnTo>
                    <a:pt x="379761" y="117792"/>
                  </a:lnTo>
                  <a:lnTo>
                    <a:pt x="364402" y="83454"/>
                  </a:lnTo>
                  <a:lnTo>
                    <a:pt x="346327" y="58674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428488" y="2205608"/>
              <a:ext cx="392430" cy="480059"/>
            </a:xfrm>
            <a:custGeom>
              <a:avLst/>
              <a:gdLst/>
              <a:ahLst/>
              <a:cxnLst/>
              <a:rect l="l" t="t" r="r" b="b"/>
              <a:pathLst>
                <a:path w="392429" h="480060">
                  <a:moveTo>
                    <a:pt x="213360" y="58674"/>
                  </a:moveTo>
                  <a:lnTo>
                    <a:pt x="153654" y="75946"/>
                  </a:lnTo>
                  <a:lnTo>
                    <a:pt x="108712" y="127888"/>
                  </a:lnTo>
                  <a:lnTo>
                    <a:pt x="92356" y="163556"/>
                  </a:lnTo>
                  <a:lnTo>
                    <a:pt x="80645" y="201390"/>
                  </a:lnTo>
                  <a:lnTo>
                    <a:pt x="73600" y="241367"/>
                  </a:lnTo>
                  <a:lnTo>
                    <a:pt x="71247" y="283463"/>
                  </a:lnTo>
                  <a:lnTo>
                    <a:pt x="73102" y="315160"/>
                  </a:lnTo>
                  <a:lnTo>
                    <a:pt x="87909" y="366456"/>
                  </a:lnTo>
                  <a:lnTo>
                    <a:pt x="116699" y="401488"/>
                  </a:lnTo>
                  <a:lnTo>
                    <a:pt x="154469" y="419066"/>
                  </a:lnTo>
                  <a:lnTo>
                    <a:pt x="176402" y="421258"/>
                  </a:lnTo>
                  <a:lnTo>
                    <a:pt x="199568" y="418945"/>
                  </a:lnTo>
                  <a:lnTo>
                    <a:pt x="240803" y="400363"/>
                  </a:lnTo>
                  <a:lnTo>
                    <a:pt x="274687" y="364140"/>
                  </a:lnTo>
                  <a:lnTo>
                    <a:pt x="298741" y="316325"/>
                  </a:lnTo>
                  <a:lnTo>
                    <a:pt x="313033" y="260298"/>
                  </a:lnTo>
                  <a:lnTo>
                    <a:pt x="319942" y="210871"/>
                  </a:lnTo>
                  <a:lnTo>
                    <a:pt x="320801" y="189611"/>
                  </a:lnTo>
                  <a:lnTo>
                    <a:pt x="318898" y="160295"/>
                  </a:lnTo>
                  <a:lnTo>
                    <a:pt x="303710" y="112047"/>
                  </a:lnTo>
                  <a:lnTo>
                    <a:pt x="274206" y="78015"/>
                  </a:lnTo>
                  <a:lnTo>
                    <a:pt x="235674" y="60819"/>
                  </a:lnTo>
                  <a:lnTo>
                    <a:pt x="213360" y="58674"/>
                  </a:lnTo>
                  <a:close/>
                </a:path>
                <a:path w="392429" h="480060">
                  <a:moveTo>
                    <a:pt x="215646" y="0"/>
                  </a:moveTo>
                  <a:lnTo>
                    <a:pt x="286416" y="13509"/>
                  </a:lnTo>
                  <a:lnTo>
                    <a:pt x="342900" y="53975"/>
                  </a:lnTo>
                  <a:lnTo>
                    <a:pt x="379761" y="117792"/>
                  </a:lnTo>
                  <a:lnTo>
                    <a:pt x="388977" y="156987"/>
                  </a:lnTo>
                  <a:lnTo>
                    <a:pt x="392049" y="201040"/>
                  </a:lnTo>
                  <a:lnTo>
                    <a:pt x="388449" y="254166"/>
                  </a:lnTo>
                  <a:lnTo>
                    <a:pt x="377634" y="304196"/>
                  </a:lnTo>
                  <a:lnTo>
                    <a:pt x="359580" y="351131"/>
                  </a:lnTo>
                  <a:lnTo>
                    <a:pt x="334263" y="394969"/>
                  </a:lnTo>
                  <a:lnTo>
                    <a:pt x="302760" y="431974"/>
                  </a:lnTo>
                  <a:lnTo>
                    <a:pt x="265969" y="458406"/>
                  </a:lnTo>
                  <a:lnTo>
                    <a:pt x="223893" y="474265"/>
                  </a:lnTo>
                  <a:lnTo>
                    <a:pt x="176529" y="479551"/>
                  </a:lnTo>
                  <a:lnTo>
                    <a:pt x="138285" y="475978"/>
                  </a:lnTo>
                  <a:lnTo>
                    <a:pt x="74035" y="447351"/>
                  </a:lnTo>
                  <a:lnTo>
                    <a:pt x="27003" y="391368"/>
                  </a:lnTo>
                  <a:lnTo>
                    <a:pt x="12001" y="355996"/>
                  </a:lnTo>
                  <a:lnTo>
                    <a:pt x="3000" y="316172"/>
                  </a:lnTo>
                  <a:lnTo>
                    <a:pt x="0" y="271906"/>
                  </a:lnTo>
                  <a:lnTo>
                    <a:pt x="3667" y="221233"/>
                  </a:lnTo>
                  <a:lnTo>
                    <a:pt x="14668" y="173037"/>
                  </a:lnTo>
                  <a:lnTo>
                    <a:pt x="33004" y="127317"/>
                  </a:lnTo>
                  <a:lnTo>
                    <a:pt x="58674" y="84074"/>
                  </a:lnTo>
                  <a:lnTo>
                    <a:pt x="90558" y="47309"/>
                  </a:lnTo>
                  <a:lnTo>
                    <a:pt x="127349" y="21034"/>
                  </a:lnTo>
                  <a:lnTo>
                    <a:pt x="169044" y="5260"/>
                  </a:lnTo>
                  <a:lnTo>
                    <a:pt x="215646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812535" y="2197633"/>
              <a:ext cx="470738" cy="5530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861684" y="2214626"/>
              <a:ext cx="378460" cy="461645"/>
            </a:xfrm>
            <a:custGeom>
              <a:avLst/>
              <a:gdLst/>
              <a:ahLst/>
              <a:cxnLst/>
              <a:rect l="l" t="t" r="r" b="b"/>
              <a:pathLst>
                <a:path w="378460" h="461644">
                  <a:moveTo>
                    <a:pt x="222123" y="0"/>
                  </a:moveTo>
                  <a:lnTo>
                    <a:pt x="75945" y="0"/>
                  </a:lnTo>
                  <a:lnTo>
                    <a:pt x="0" y="461518"/>
                  </a:lnTo>
                  <a:lnTo>
                    <a:pt x="181990" y="461518"/>
                  </a:lnTo>
                  <a:lnTo>
                    <a:pt x="209139" y="461137"/>
                  </a:lnTo>
                  <a:lnTo>
                    <a:pt x="249767" y="458088"/>
                  </a:lnTo>
                  <a:lnTo>
                    <a:pt x="297489" y="440884"/>
                  </a:lnTo>
                  <a:lnTo>
                    <a:pt x="329961" y="414226"/>
                  </a:lnTo>
                  <a:lnTo>
                    <a:pt x="337557" y="403860"/>
                  </a:lnTo>
                  <a:lnTo>
                    <a:pt x="75818" y="403860"/>
                  </a:lnTo>
                  <a:lnTo>
                    <a:pt x="102869" y="249174"/>
                  </a:lnTo>
                  <a:lnTo>
                    <a:pt x="336649" y="249174"/>
                  </a:lnTo>
                  <a:lnTo>
                    <a:pt x="330061" y="241280"/>
                  </a:lnTo>
                  <a:lnTo>
                    <a:pt x="318008" y="231298"/>
                  </a:lnTo>
                  <a:lnTo>
                    <a:pt x="304811" y="224412"/>
                  </a:lnTo>
                  <a:lnTo>
                    <a:pt x="290449" y="220599"/>
                  </a:lnTo>
                  <a:lnTo>
                    <a:pt x="328787" y="205622"/>
                  </a:lnTo>
                  <a:lnTo>
                    <a:pt x="343458" y="193294"/>
                  </a:lnTo>
                  <a:lnTo>
                    <a:pt x="110998" y="193294"/>
                  </a:lnTo>
                  <a:lnTo>
                    <a:pt x="135127" y="56641"/>
                  </a:lnTo>
                  <a:lnTo>
                    <a:pt x="363215" y="56007"/>
                  </a:lnTo>
                  <a:lnTo>
                    <a:pt x="355980" y="44831"/>
                  </a:lnTo>
                  <a:lnTo>
                    <a:pt x="344578" y="31900"/>
                  </a:lnTo>
                  <a:lnTo>
                    <a:pt x="305180" y="8254"/>
                  </a:lnTo>
                  <a:lnTo>
                    <a:pt x="247673" y="521"/>
                  </a:lnTo>
                  <a:lnTo>
                    <a:pt x="222123" y="0"/>
                  </a:lnTo>
                  <a:close/>
                </a:path>
                <a:path w="378460" h="461644">
                  <a:moveTo>
                    <a:pt x="336649" y="249174"/>
                  </a:moveTo>
                  <a:lnTo>
                    <a:pt x="187325" y="249174"/>
                  </a:lnTo>
                  <a:lnTo>
                    <a:pt x="208851" y="249483"/>
                  </a:lnTo>
                  <a:lnTo>
                    <a:pt x="226758" y="250412"/>
                  </a:lnTo>
                  <a:lnTo>
                    <a:pt x="267906" y="261715"/>
                  </a:lnTo>
                  <a:lnTo>
                    <a:pt x="290687" y="293433"/>
                  </a:lnTo>
                  <a:lnTo>
                    <a:pt x="293750" y="317373"/>
                  </a:lnTo>
                  <a:lnTo>
                    <a:pt x="292867" y="332829"/>
                  </a:lnTo>
                  <a:lnTo>
                    <a:pt x="279526" y="370459"/>
                  </a:lnTo>
                  <a:lnTo>
                    <a:pt x="243966" y="397510"/>
                  </a:lnTo>
                  <a:lnTo>
                    <a:pt x="191906" y="403475"/>
                  </a:lnTo>
                  <a:lnTo>
                    <a:pt x="165735" y="403860"/>
                  </a:lnTo>
                  <a:lnTo>
                    <a:pt x="337557" y="403860"/>
                  </a:lnTo>
                  <a:lnTo>
                    <a:pt x="357981" y="357060"/>
                  </a:lnTo>
                  <a:lnTo>
                    <a:pt x="361695" y="322961"/>
                  </a:lnTo>
                  <a:lnTo>
                    <a:pt x="360408" y="303887"/>
                  </a:lnTo>
                  <a:lnTo>
                    <a:pt x="356536" y="286099"/>
                  </a:lnTo>
                  <a:lnTo>
                    <a:pt x="350069" y="269597"/>
                  </a:lnTo>
                  <a:lnTo>
                    <a:pt x="340994" y="254381"/>
                  </a:lnTo>
                  <a:lnTo>
                    <a:pt x="336649" y="249174"/>
                  </a:lnTo>
                  <a:close/>
                </a:path>
                <a:path w="378460" h="461644">
                  <a:moveTo>
                    <a:pt x="363215" y="56007"/>
                  </a:moveTo>
                  <a:lnTo>
                    <a:pt x="214629" y="56007"/>
                  </a:lnTo>
                  <a:lnTo>
                    <a:pt x="233251" y="56247"/>
                  </a:lnTo>
                  <a:lnTo>
                    <a:pt x="248919" y="56975"/>
                  </a:lnTo>
                  <a:lnTo>
                    <a:pt x="286670" y="66532"/>
                  </a:lnTo>
                  <a:lnTo>
                    <a:pt x="309443" y="104022"/>
                  </a:lnTo>
                  <a:lnTo>
                    <a:pt x="310134" y="114426"/>
                  </a:lnTo>
                  <a:lnTo>
                    <a:pt x="309274" y="127452"/>
                  </a:lnTo>
                  <a:lnTo>
                    <a:pt x="288887" y="169217"/>
                  </a:lnTo>
                  <a:lnTo>
                    <a:pt x="247316" y="189382"/>
                  </a:lnTo>
                  <a:lnTo>
                    <a:pt x="188594" y="193294"/>
                  </a:lnTo>
                  <a:lnTo>
                    <a:pt x="343458" y="193294"/>
                  </a:lnTo>
                  <a:lnTo>
                    <a:pt x="356171" y="182610"/>
                  </a:lnTo>
                  <a:lnTo>
                    <a:pt x="372602" y="151572"/>
                  </a:lnTo>
                  <a:lnTo>
                    <a:pt x="378078" y="112522"/>
                  </a:lnTo>
                  <a:lnTo>
                    <a:pt x="376697" y="93587"/>
                  </a:lnTo>
                  <a:lnTo>
                    <a:pt x="372554" y="76009"/>
                  </a:lnTo>
                  <a:lnTo>
                    <a:pt x="365648" y="59765"/>
                  </a:lnTo>
                  <a:lnTo>
                    <a:pt x="363215" y="5600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934455" y="2460751"/>
              <a:ext cx="224028" cy="16078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969634" y="2267585"/>
              <a:ext cx="205232" cy="14338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861684" y="2214626"/>
              <a:ext cx="378460" cy="461645"/>
            </a:xfrm>
            <a:custGeom>
              <a:avLst/>
              <a:gdLst/>
              <a:ahLst/>
              <a:cxnLst/>
              <a:rect l="l" t="t" r="r" b="b"/>
              <a:pathLst>
                <a:path w="378460" h="461644">
                  <a:moveTo>
                    <a:pt x="75945" y="0"/>
                  </a:moveTo>
                  <a:lnTo>
                    <a:pt x="222123" y="0"/>
                  </a:lnTo>
                  <a:lnTo>
                    <a:pt x="247673" y="521"/>
                  </a:lnTo>
                  <a:lnTo>
                    <a:pt x="289202" y="4661"/>
                  </a:lnTo>
                  <a:lnTo>
                    <a:pt x="332295" y="21494"/>
                  </a:lnTo>
                  <a:lnTo>
                    <a:pt x="365648" y="59765"/>
                  </a:lnTo>
                  <a:lnTo>
                    <a:pt x="378078" y="112522"/>
                  </a:lnTo>
                  <a:lnTo>
                    <a:pt x="372602" y="151572"/>
                  </a:lnTo>
                  <a:lnTo>
                    <a:pt x="356171" y="182610"/>
                  </a:lnTo>
                  <a:lnTo>
                    <a:pt x="328787" y="205622"/>
                  </a:lnTo>
                  <a:lnTo>
                    <a:pt x="290449" y="220599"/>
                  </a:lnTo>
                  <a:lnTo>
                    <a:pt x="304811" y="224412"/>
                  </a:lnTo>
                  <a:lnTo>
                    <a:pt x="340994" y="254381"/>
                  </a:lnTo>
                  <a:lnTo>
                    <a:pt x="360408" y="303887"/>
                  </a:lnTo>
                  <a:lnTo>
                    <a:pt x="361695" y="322961"/>
                  </a:lnTo>
                  <a:lnTo>
                    <a:pt x="360767" y="340391"/>
                  </a:lnTo>
                  <a:lnTo>
                    <a:pt x="346837" y="388112"/>
                  </a:lnTo>
                  <a:lnTo>
                    <a:pt x="319994" y="424741"/>
                  </a:lnTo>
                  <a:lnTo>
                    <a:pt x="286035" y="446976"/>
                  </a:lnTo>
                  <a:lnTo>
                    <a:pt x="231727" y="459994"/>
                  </a:lnTo>
                  <a:lnTo>
                    <a:pt x="181990" y="461518"/>
                  </a:lnTo>
                  <a:lnTo>
                    <a:pt x="0" y="461518"/>
                  </a:lnTo>
                  <a:lnTo>
                    <a:pt x="75945" y="0"/>
                  </a:lnTo>
                  <a:close/>
                </a:path>
              </a:pathLst>
            </a:custGeom>
            <a:ln w="6095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394703" y="2197633"/>
              <a:ext cx="501192" cy="55305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443853" y="2214626"/>
              <a:ext cx="409575" cy="461645"/>
            </a:xfrm>
            <a:custGeom>
              <a:avLst/>
              <a:gdLst/>
              <a:ahLst/>
              <a:cxnLst/>
              <a:rect l="l" t="t" r="r" b="b"/>
              <a:pathLst>
                <a:path w="409575" h="461644">
                  <a:moveTo>
                    <a:pt x="409321" y="0"/>
                  </a:moveTo>
                  <a:lnTo>
                    <a:pt x="336803" y="0"/>
                  </a:lnTo>
                  <a:lnTo>
                    <a:pt x="100965" y="255015"/>
                  </a:lnTo>
                  <a:lnTo>
                    <a:pt x="143637" y="0"/>
                  </a:lnTo>
                  <a:lnTo>
                    <a:pt x="75946" y="0"/>
                  </a:lnTo>
                  <a:lnTo>
                    <a:pt x="0" y="461518"/>
                  </a:lnTo>
                  <a:lnTo>
                    <a:pt x="67691" y="461518"/>
                  </a:lnTo>
                  <a:lnTo>
                    <a:pt x="88646" y="335788"/>
                  </a:lnTo>
                  <a:lnTo>
                    <a:pt x="206755" y="209296"/>
                  </a:lnTo>
                  <a:lnTo>
                    <a:pt x="295275" y="461518"/>
                  </a:lnTo>
                  <a:lnTo>
                    <a:pt x="364363" y="461518"/>
                  </a:lnTo>
                  <a:lnTo>
                    <a:pt x="258064" y="164211"/>
                  </a:lnTo>
                  <a:lnTo>
                    <a:pt x="40932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443853" y="2214626"/>
              <a:ext cx="409575" cy="461645"/>
            </a:xfrm>
            <a:custGeom>
              <a:avLst/>
              <a:gdLst/>
              <a:ahLst/>
              <a:cxnLst/>
              <a:rect l="l" t="t" r="r" b="b"/>
              <a:pathLst>
                <a:path w="409575" h="461644">
                  <a:moveTo>
                    <a:pt x="75946" y="0"/>
                  </a:moveTo>
                  <a:lnTo>
                    <a:pt x="143637" y="0"/>
                  </a:lnTo>
                  <a:lnTo>
                    <a:pt x="100965" y="255015"/>
                  </a:lnTo>
                  <a:lnTo>
                    <a:pt x="336803" y="0"/>
                  </a:lnTo>
                  <a:lnTo>
                    <a:pt x="409321" y="0"/>
                  </a:lnTo>
                  <a:lnTo>
                    <a:pt x="258064" y="164211"/>
                  </a:lnTo>
                  <a:lnTo>
                    <a:pt x="364363" y="461518"/>
                  </a:lnTo>
                  <a:lnTo>
                    <a:pt x="295275" y="461518"/>
                  </a:lnTo>
                  <a:lnTo>
                    <a:pt x="206755" y="209296"/>
                  </a:lnTo>
                  <a:lnTo>
                    <a:pt x="88646" y="335788"/>
                  </a:lnTo>
                  <a:lnTo>
                    <a:pt x="67691" y="461518"/>
                  </a:lnTo>
                  <a:lnTo>
                    <a:pt x="0" y="461518"/>
                  </a:lnTo>
                  <a:lnTo>
                    <a:pt x="75946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961631" y="2188438"/>
              <a:ext cx="461581" cy="57127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011543" y="2205608"/>
              <a:ext cx="367665" cy="480059"/>
            </a:xfrm>
            <a:custGeom>
              <a:avLst/>
              <a:gdLst/>
              <a:ahLst/>
              <a:cxnLst/>
              <a:rect l="l" t="t" r="r" b="b"/>
              <a:pathLst>
                <a:path w="367665" h="480060">
                  <a:moveTo>
                    <a:pt x="213867" y="0"/>
                  </a:moveTo>
                  <a:lnTo>
                    <a:pt x="150733" y="7159"/>
                  </a:lnTo>
                  <a:lnTo>
                    <a:pt x="100456" y="28701"/>
                  </a:lnTo>
                  <a:lnTo>
                    <a:pt x="62547" y="69945"/>
                  </a:lnTo>
                  <a:lnTo>
                    <a:pt x="36449" y="136525"/>
                  </a:lnTo>
                  <a:lnTo>
                    <a:pt x="100456" y="144017"/>
                  </a:lnTo>
                  <a:lnTo>
                    <a:pt x="107886" y="122376"/>
                  </a:lnTo>
                  <a:lnTo>
                    <a:pt x="116649" y="104139"/>
                  </a:lnTo>
                  <a:lnTo>
                    <a:pt x="151792" y="69496"/>
                  </a:lnTo>
                  <a:lnTo>
                    <a:pt x="211835" y="58674"/>
                  </a:lnTo>
                  <a:lnTo>
                    <a:pt x="231076" y="59676"/>
                  </a:lnTo>
                  <a:lnTo>
                    <a:pt x="273938" y="74802"/>
                  </a:lnTo>
                  <a:lnTo>
                    <a:pt x="295021" y="120141"/>
                  </a:lnTo>
                  <a:lnTo>
                    <a:pt x="293449" y="136860"/>
                  </a:lnTo>
                  <a:lnTo>
                    <a:pt x="269875" y="177418"/>
                  </a:lnTo>
                  <a:lnTo>
                    <a:pt x="222779" y="198243"/>
                  </a:lnTo>
                  <a:lnTo>
                    <a:pt x="202946" y="199643"/>
                  </a:lnTo>
                  <a:lnTo>
                    <a:pt x="159511" y="199643"/>
                  </a:lnTo>
                  <a:lnTo>
                    <a:pt x="150622" y="260603"/>
                  </a:lnTo>
                  <a:lnTo>
                    <a:pt x="183260" y="260603"/>
                  </a:lnTo>
                  <a:lnTo>
                    <a:pt x="209331" y="261653"/>
                  </a:lnTo>
                  <a:lnTo>
                    <a:pt x="248662" y="270087"/>
                  </a:lnTo>
                  <a:lnTo>
                    <a:pt x="278447" y="298545"/>
                  </a:lnTo>
                  <a:lnTo>
                    <a:pt x="283972" y="328167"/>
                  </a:lnTo>
                  <a:lnTo>
                    <a:pt x="282233" y="346624"/>
                  </a:lnTo>
                  <a:lnTo>
                    <a:pt x="256158" y="393826"/>
                  </a:lnTo>
                  <a:lnTo>
                    <a:pt x="221773" y="414400"/>
                  </a:lnTo>
                  <a:lnTo>
                    <a:pt x="174243" y="421258"/>
                  </a:lnTo>
                  <a:lnTo>
                    <a:pt x="130242" y="415022"/>
                  </a:lnTo>
                  <a:lnTo>
                    <a:pt x="97123" y="396319"/>
                  </a:lnTo>
                  <a:lnTo>
                    <a:pt x="74910" y="365162"/>
                  </a:lnTo>
                  <a:lnTo>
                    <a:pt x="63626" y="321563"/>
                  </a:lnTo>
                  <a:lnTo>
                    <a:pt x="0" y="334517"/>
                  </a:lnTo>
                  <a:lnTo>
                    <a:pt x="10908" y="386713"/>
                  </a:lnTo>
                  <a:lnTo>
                    <a:pt x="33564" y="427321"/>
                  </a:lnTo>
                  <a:lnTo>
                    <a:pt x="67949" y="456334"/>
                  </a:lnTo>
                  <a:lnTo>
                    <a:pt x="114043" y="473746"/>
                  </a:lnTo>
                  <a:lnTo>
                    <a:pt x="171830" y="479551"/>
                  </a:lnTo>
                  <a:lnTo>
                    <a:pt x="213433" y="476744"/>
                  </a:lnTo>
                  <a:lnTo>
                    <a:pt x="281684" y="454316"/>
                  </a:lnTo>
                  <a:lnTo>
                    <a:pt x="329451" y="410841"/>
                  </a:lnTo>
                  <a:lnTo>
                    <a:pt x="353593" y="354175"/>
                  </a:lnTo>
                  <a:lnTo>
                    <a:pt x="356615" y="321437"/>
                  </a:lnTo>
                  <a:lnTo>
                    <a:pt x="350855" y="282259"/>
                  </a:lnTo>
                  <a:lnTo>
                    <a:pt x="333581" y="253095"/>
                  </a:lnTo>
                  <a:lnTo>
                    <a:pt x="304805" y="233908"/>
                  </a:lnTo>
                  <a:lnTo>
                    <a:pt x="264540" y="224662"/>
                  </a:lnTo>
                  <a:lnTo>
                    <a:pt x="309639" y="210708"/>
                  </a:lnTo>
                  <a:lnTo>
                    <a:pt x="341868" y="187705"/>
                  </a:lnTo>
                  <a:lnTo>
                    <a:pt x="361213" y="155654"/>
                  </a:lnTo>
                  <a:lnTo>
                    <a:pt x="367664" y="114553"/>
                  </a:lnTo>
                  <a:lnTo>
                    <a:pt x="365117" y="89457"/>
                  </a:lnTo>
                  <a:lnTo>
                    <a:pt x="344733" y="47599"/>
                  </a:lnTo>
                  <a:lnTo>
                    <a:pt x="304540" y="17359"/>
                  </a:lnTo>
                  <a:lnTo>
                    <a:pt x="248013" y="1928"/>
                  </a:lnTo>
                  <a:lnTo>
                    <a:pt x="21386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011543" y="2205608"/>
              <a:ext cx="367665" cy="480059"/>
            </a:xfrm>
            <a:custGeom>
              <a:avLst/>
              <a:gdLst/>
              <a:ahLst/>
              <a:cxnLst/>
              <a:rect l="l" t="t" r="r" b="b"/>
              <a:pathLst>
                <a:path w="367665" h="480060">
                  <a:moveTo>
                    <a:pt x="213867" y="0"/>
                  </a:moveTo>
                  <a:lnTo>
                    <a:pt x="278241" y="7715"/>
                  </a:lnTo>
                  <a:lnTo>
                    <a:pt x="326898" y="30861"/>
                  </a:lnTo>
                  <a:lnTo>
                    <a:pt x="357473" y="67135"/>
                  </a:lnTo>
                  <a:lnTo>
                    <a:pt x="367664" y="114553"/>
                  </a:lnTo>
                  <a:lnTo>
                    <a:pt x="361213" y="155654"/>
                  </a:lnTo>
                  <a:lnTo>
                    <a:pt x="341868" y="187705"/>
                  </a:lnTo>
                  <a:lnTo>
                    <a:pt x="309639" y="210708"/>
                  </a:lnTo>
                  <a:lnTo>
                    <a:pt x="264540" y="224662"/>
                  </a:lnTo>
                  <a:lnTo>
                    <a:pt x="304805" y="233908"/>
                  </a:lnTo>
                  <a:lnTo>
                    <a:pt x="333581" y="253095"/>
                  </a:lnTo>
                  <a:lnTo>
                    <a:pt x="350855" y="282259"/>
                  </a:lnTo>
                  <a:lnTo>
                    <a:pt x="356615" y="321437"/>
                  </a:lnTo>
                  <a:lnTo>
                    <a:pt x="353593" y="354175"/>
                  </a:lnTo>
                  <a:lnTo>
                    <a:pt x="329451" y="410841"/>
                  </a:lnTo>
                  <a:lnTo>
                    <a:pt x="281684" y="454316"/>
                  </a:lnTo>
                  <a:lnTo>
                    <a:pt x="213433" y="476744"/>
                  </a:lnTo>
                  <a:lnTo>
                    <a:pt x="171830" y="479551"/>
                  </a:lnTo>
                  <a:lnTo>
                    <a:pt x="114043" y="473746"/>
                  </a:lnTo>
                  <a:lnTo>
                    <a:pt x="67949" y="456334"/>
                  </a:lnTo>
                  <a:lnTo>
                    <a:pt x="33564" y="427321"/>
                  </a:lnTo>
                  <a:lnTo>
                    <a:pt x="10908" y="386713"/>
                  </a:lnTo>
                  <a:lnTo>
                    <a:pt x="0" y="334517"/>
                  </a:lnTo>
                  <a:lnTo>
                    <a:pt x="63626" y="321563"/>
                  </a:lnTo>
                  <a:lnTo>
                    <a:pt x="74910" y="365162"/>
                  </a:lnTo>
                  <a:lnTo>
                    <a:pt x="97123" y="396319"/>
                  </a:lnTo>
                  <a:lnTo>
                    <a:pt x="130242" y="415022"/>
                  </a:lnTo>
                  <a:lnTo>
                    <a:pt x="174243" y="421258"/>
                  </a:lnTo>
                  <a:lnTo>
                    <a:pt x="199651" y="419544"/>
                  </a:lnTo>
                  <a:lnTo>
                    <a:pt x="240609" y="405828"/>
                  </a:lnTo>
                  <a:lnTo>
                    <a:pt x="268327" y="379442"/>
                  </a:lnTo>
                  <a:lnTo>
                    <a:pt x="283972" y="328167"/>
                  </a:lnTo>
                  <a:lnTo>
                    <a:pt x="282590" y="312285"/>
                  </a:lnTo>
                  <a:lnTo>
                    <a:pt x="261874" y="277494"/>
                  </a:lnTo>
                  <a:lnTo>
                    <a:pt x="209331" y="261653"/>
                  </a:lnTo>
                  <a:lnTo>
                    <a:pt x="183260" y="260603"/>
                  </a:lnTo>
                  <a:lnTo>
                    <a:pt x="150622" y="260603"/>
                  </a:lnTo>
                  <a:lnTo>
                    <a:pt x="159511" y="199643"/>
                  </a:lnTo>
                  <a:lnTo>
                    <a:pt x="202946" y="199643"/>
                  </a:lnTo>
                  <a:lnTo>
                    <a:pt x="222779" y="198243"/>
                  </a:lnTo>
                  <a:lnTo>
                    <a:pt x="269875" y="177418"/>
                  </a:lnTo>
                  <a:lnTo>
                    <a:pt x="293449" y="136860"/>
                  </a:lnTo>
                  <a:lnTo>
                    <a:pt x="295021" y="120141"/>
                  </a:lnTo>
                  <a:lnTo>
                    <a:pt x="293691" y="106378"/>
                  </a:lnTo>
                  <a:lnTo>
                    <a:pt x="262127" y="67728"/>
                  </a:lnTo>
                  <a:lnTo>
                    <a:pt x="211835" y="58674"/>
                  </a:lnTo>
                  <a:lnTo>
                    <a:pt x="188646" y="59868"/>
                  </a:lnTo>
                  <a:lnTo>
                    <a:pt x="138175" y="77977"/>
                  </a:lnTo>
                  <a:lnTo>
                    <a:pt x="107886" y="122376"/>
                  </a:lnTo>
                  <a:lnTo>
                    <a:pt x="100456" y="144017"/>
                  </a:lnTo>
                  <a:lnTo>
                    <a:pt x="36449" y="136525"/>
                  </a:lnTo>
                  <a:lnTo>
                    <a:pt x="48021" y="100068"/>
                  </a:lnTo>
                  <a:lnTo>
                    <a:pt x="80025" y="46156"/>
                  </a:lnTo>
                  <a:lnTo>
                    <a:pt x="123981" y="16127"/>
                  </a:lnTo>
                  <a:lnTo>
                    <a:pt x="180699" y="1787"/>
                  </a:lnTo>
                  <a:lnTo>
                    <a:pt x="213867" y="0"/>
                  </a:lnTo>
                  <a:close/>
                </a:path>
              </a:pathLst>
            </a:custGeom>
            <a:ln w="6095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382256" y="2188438"/>
              <a:ext cx="486003" cy="5712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431023" y="2205608"/>
              <a:ext cx="392430" cy="480059"/>
            </a:xfrm>
            <a:custGeom>
              <a:avLst/>
              <a:gdLst/>
              <a:ahLst/>
              <a:cxnLst/>
              <a:rect l="l" t="t" r="r" b="b"/>
              <a:pathLst>
                <a:path w="392429" h="480060">
                  <a:moveTo>
                    <a:pt x="215646" y="0"/>
                  </a:moveTo>
                  <a:lnTo>
                    <a:pt x="169044" y="5260"/>
                  </a:lnTo>
                  <a:lnTo>
                    <a:pt x="127349" y="21034"/>
                  </a:lnTo>
                  <a:lnTo>
                    <a:pt x="90558" y="47309"/>
                  </a:lnTo>
                  <a:lnTo>
                    <a:pt x="58674" y="84074"/>
                  </a:lnTo>
                  <a:lnTo>
                    <a:pt x="33004" y="127317"/>
                  </a:lnTo>
                  <a:lnTo>
                    <a:pt x="14668" y="173037"/>
                  </a:lnTo>
                  <a:lnTo>
                    <a:pt x="3667" y="221233"/>
                  </a:lnTo>
                  <a:lnTo>
                    <a:pt x="0" y="271906"/>
                  </a:lnTo>
                  <a:lnTo>
                    <a:pt x="2931" y="315160"/>
                  </a:lnTo>
                  <a:lnTo>
                    <a:pt x="12001" y="355996"/>
                  </a:lnTo>
                  <a:lnTo>
                    <a:pt x="27003" y="391368"/>
                  </a:lnTo>
                  <a:lnTo>
                    <a:pt x="74035" y="447351"/>
                  </a:lnTo>
                  <a:lnTo>
                    <a:pt x="138285" y="475978"/>
                  </a:lnTo>
                  <a:lnTo>
                    <a:pt x="176529" y="479551"/>
                  </a:lnTo>
                  <a:lnTo>
                    <a:pt x="223893" y="474265"/>
                  </a:lnTo>
                  <a:lnTo>
                    <a:pt x="265969" y="458406"/>
                  </a:lnTo>
                  <a:lnTo>
                    <a:pt x="302760" y="431974"/>
                  </a:lnTo>
                  <a:lnTo>
                    <a:pt x="311882" y="421258"/>
                  </a:lnTo>
                  <a:lnTo>
                    <a:pt x="176402" y="421258"/>
                  </a:lnTo>
                  <a:lnTo>
                    <a:pt x="154469" y="419066"/>
                  </a:lnTo>
                  <a:lnTo>
                    <a:pt x="116699" y="401488"/>
                  </a:lnTo>
                  <a:lnTo>
                    <a:pt x="87909" y="366456"/>
                  </a:lnTo>
                  <a:lnTo>
                    <a:pt x="73102" y="315160"/>
                  </a:lnTo>
                  <a:lnTo>
                    <a:pt x="71247" y="283463"/>
                  </a:lnTo>
                  <a:lnTo>
                    <a:pt x="73600" y="241367"/>
                  </a:lnTo>
                  <a:lnTo>
                    <a:pt x="80645" y="201390"/>
                  </a:lnTo>
                  <a:lnTo>
                    <a:pt x="92356" y="163556"/>
                  </a:lnTo>
                  <a:lnTo>
                    <a:pt x="108711" y="127888"/>
                  </a:lnTo>
                  <a:lnTo>
                    <a:pt x="153654" y="75946"/>
                  </a:lnTo>
                  <a:lnTo>
                    <a:pt x="213359" y="58674"/>
                  </a:lnTo>
                  <a:lnTo>
                    <a:pt x="346327" y="58674"/>
                  </a:lnTo>
                  <a:lnTo>
                    <a:pt x="342900" y="53975"/>
                  </a:lnTo>
                  <a:lnTo>
                    <a:pt x="316444" y="30378"/>
                  </a:lnTo>
                  <a:lnTo>
                    <a:pt x="286416" y="13509"/>
                  </a:lnTo>
                  <a:lnTo>
                    <a:pt x="252817" y="3379"/>
                  </a:lnTo>
                  <a:lnTo>
                    <a:pt x="215646" y="0"/>
                  </a:lnTo>
                  <a:close/>
                </a:path>
                <a:path w="392429" h="480060">
                  <a:moveTo>
                    <a:pt x="346327" y="58674"/>
                  </a:moveTo>
                  <a:lnTo>
                    <a:pt x="213359" y="58674"/>
                  </a:lnTo>
                  <a:lnTo>
                    <a:pt x="235674" y="60819"/>
                  </a:lnTo>
                  <a:lnTo>
                    <a:pt x="255952" y="67262"/>
                  </a:lnTo>
                  <a:lnTo>
                    <a:pt x="290449" y="93090"/>
                  </a:lnTo>
                  <a:lnTo>
                    <a:pt x="313197" y="134445"/>
                  </a:lnTo>
                  <a:lnTo>
                    <a:pt x="320801" y="189611"/>
                  </a:lnTo>
                  <a:lnTo>
                    <a:pt x="319942" y="210871"/>
                  </a:lnTo>
                  <a:lnTo>
                    <a:pt x="313033" y="260298"/>
                  </a:lnTo>
                  <a:lnTo>
                    <a:pt x="298741" y="316325"/>
                  </a:lnTo>
                  <a:lnTo>
                    <a:pt x="274687" y="364140"/>
                  </a:lnTo>
                  <a:lnTo>
                    <a:pt x="240803" y="400363"/>
                  </a:lnTo>
                  <a:lnTo>
                    <a:pt x="199568" y="418945"/>
                  </a:lnTo>
                  <a:lnTo>
                    <a:pt x="176402" y="421258"/>
                  </a:lnTo>
                  <a:lnTo>
                    <a:pt x="311882" y="421258"/>
                  </a:lnTo>
                  <a:lnTo>
                    <a:pt x="359580" y="351131"/>
                  </a:lnTo>
                  <a:lnTo>
                    <a:pt x="377634" y="304196"/>
                  </a:lnTo>
                  <a:lnTo>
                    <a:pt x="388449" y="254166"/>
                  </a:lnTo>
                  <a:lnTo>
                    <a:pt x="392049" y="201040"/>
                  </a:lnTo>
                  <a:lnTo>
                    <a:pt x="388977" y="156987"/>
                  </a:lnTo>
                  <a:lnTo>
                    <a:pt x="379761" y="117792"/>
                  </a:lnTo>
                  <a:lnTo>
                    <a:pt x="364402" y="83454"/>
                  </a:lnTo>
                  <a:lnTo>
                    <a:pt x="346327" y="58674"/>
                  </a:lnTo>
                  <a:close/>
                </a:path>
              </a:pathLst>
            </a:custGeom>
            <a:solidFill>
              <a:srgbClr val="125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431023" y="2205608"/>
              <a:ext cx="392430" cy="480059"/>
            </a:xfrm>
            <a:custGeom>
              <a:avLst/>
              <a:gdLst/>
              <a:ahLst/>
              <a:cxnLst/>
              <a:rect l="l" t="t" r="r" b="b"/>
              <a:pathLst>
                <a:path w="392429" h="480060">
                  <a:moveTo>
                    <a:pt x="213359" y="58674"/>
                  </a:moveTo>
                  <a:lnTo>
                    <a:pt x="153654" y="75946"/>
                  </a:lnTo>
                  <a:lnTo>
                    <a:pt x="108711" y="127888"/>
                  </a:lnTo>
                  <a:lnTo>
                    <a:pt x="92356" y="163556"/>
                  </a:lnTo>
                  <a:lnTo>
                    <a:pt x="80645" y="201390"/>
                  </a:lnTo>
                  <a:lnTo>
                    <a:pt x="73600" y="241367"/>
                  </a:lnTo>
                  <a:lnTo>
                    <a:pt x="71247" y="283463"/>
                  </a:lnTo>
                  <a:lnTo>
                    <a:pt x="73102" y="315160"/>
                  </a:lnTo>
                  <a:lnTo>
                    <a:pt x="87909" y="366456"/>
                  </a:lnTo>
                  <a:lnTo>
                    <a:pt x="116699" y="401488"/>
                  </a:lnTo>
                  <a:lnTo>
                    <a:pt x="154469" y="419066"/>
                  </a:lnTo>
                  <a:lnTo>
                    <a:pt x="176402" y="421258"/>
                  </a:lnTo>
                  <a:lnTo>
                    <a:pt x="199568" y="418945"/>
                  </a:lnTo>
                  <a:lnTo>
                    <a:pt x="240803" y="400363"/>
                  </a:lnTo>
                  <a:lnTo>
                    <a:pt x="274687" y="364140"/>
                  </a:lnTo>
                  <a:lnTo>
                    <a:pt x="298741" y="316325"/>
                  </a:lnTo>
                  <a:lnTo>
                    <a:pt x="313033" y="260298"/>
                  </a:lnTo>
                  <a:lnTo>
                    <a:pt x="319942" y="210871"/>
                  </a:lnTo>
                  <a:lnTo>
                    <a:pt x="320801" y="189611"/>
                  </a:lnTo>
                  <a:lnTo>
                    <a:pt x="318898" y="160295"/>
                  </a:lnTo>
                  <a:lnTo>
                    <a:pt x="303710" y="112047"/>
                  </a:lnTo>
                  <a:lnTo>
                    <a:pt x="274206" y="78015"/>
                  </a:lnTo>
                  <a:lnTo>
                    <a:pt x="235674" y="60819"/>
                  </a:lnTo>
                  <a:lnTo>
                    <a:pt x="213359" y="58674"/>
                  </a:lnTo>
                  <a:close/>
                </a:path>
                <a:path w="392429" h="480060">
                  <a:moveTo>
                    <a:pt x="215646" y="0"/>
                  </a:moveTo>
                  <a:lnTo>
                    <a:pt x="286416" y="13509"/>
                  </a:lnTo>
                  <a:lnTo>
                    <a:pt x="342900" y="53975"/>
                  </a:lnTo>
                  <a:lnTo>
                    <a:pt x="379761" y="117792"/>
                  </a:lnTo>
                  <a:lnTo>
                    <a:pt x="388977" y="156987"/>
                  </a:lnTo>
                  <a:lnTo>
                    <a:pt x="392049" y="201040"/>
                  </a:lnTo>
                  <a:lnTo>
                    <a:pt x="388449" y="254166"/>
                  </a:lnTo>
                  <a:lnTo>
                    <a:pt x="377634" y="304196"/>
                  </a:lnTo>
                  <a:lnTo>
                    <a:pt x="359580" y="351131"/>
                  </a:lnTo>
                  <a:lnTo>
                    <a:pt x="334264" y="394969"/>
                  </a:lnTo>
                  <a:lnTo>
                    <a:pt x="302760" y="431974"/>
                  </a:lnTo>
                  <a:lnTo>
                    <a:pt x="265969" y="458406"/>
                  </a:lnTo>
                  <a:lnTo>
                    <a:pt x="223893" y="474265"/>
                  </a:lnTo>
                  <a:lnTo>
                    <a:pt x="176529" y="479551"/>
                  </a:lnTo>
                  <a:lnTo>
                    <a:pt x="138285" y="475978"/>
                  </a:lnTo>
                  <a:lnTo>
                    <a:pt x="74035" y="447351"/>
                  </a:lnTo>
                  <a:lnTo>
                    <a:pt x="27003" y="391368"/>
                  </a:lnTo>
                  <a:lnTo>
                    <a:pt x="12001" y="355996"/>
                  </a:lnTo>
                  <a:lnTo>
                    <a:pt x="3000" y="316172"/>
                  </a:lnTo>
                  <a:lnTo>
                    <a:pt x="0" y="271906"/>
                  </a:lnTo>
                  <a:lnTo>
                    <a:pt x="3667" y="221233"/>
                  </a:lnTo>
                  <a:lnTo>
                    <a:pt x="14668" y="173037"/>
                  </a:lnTo>
                  <a:lnTo>
                    <a:pt x="33004" y="127317"/>
                  </a:lnTo>
                  <a:lnTo>
                    <a:pt x="58674" y="84074"/>
                  </a:lnTo>
                  <a:lnTo>
                    <a:pt x="90558" y="47309"/>
                  </a:lnTo>
                  <a:lnTo>
                    <a:pt x="127349" y="21034"/>
                  </a:lnTo>
                  <a:lnTo>
                    <a:pt x="169044" y="5260"/>
                  </a:lnTo>
                  <a:lnTo>
                    <a:pt x="215646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738871" y="2197633"/>
              <a:ext cx="684060" cy="55305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786369" y="2214626"/>
              <a:ext cx="593725" cy="461645"/>
            </a:xfrm>
            <a:custGeom>
              <a:avLst/>
              <a:gdLst/>
              <a:ahLst/>
              <a:cxnLst/>
              <a:rect l="l" t="t" r="r" b="b"/>
              <a:pathLst>
                <a:path w="593725" h="461644">
                  <a:moveTo>
                    <a:pt x="593471" y="0"/>
                  </a:moveTo>
                  <a:lnTo>
                    <a:pt x="521461" y="0"/>
                  </a:lnTo>
                  <a:lnTo>
                    <a:pt x="358901" y="190626"/>
                  </a:lnTo>
                  <a:lnTo>
                    <a:pt x="341249" y="197358"/>
                  </a:lnTo>
                  <a:lnTo>
                    <a:pt x="374396" y="0"/>
                  </a:lnTo>
                  <a:lnTo>
                    <a:pt x="310387" y="0"/>
                  </a:lnTo>
                  <a:lnTo>
                    <a:pt x="277622" y="197358"/>
                  </a:lnTo>
                  <a:lnTo>
                    <a:pt x="265683" y="191515"/>
                  </a:lnTo>
                  <a:lnTo>
                    <a:pt x="170433" y="0"/>
                  </a:lnTo>
                  <a:lnTo>
                    <a:pt x="92836" y="0"/>
                  </a:lnTo>
                  <a:lnTo>
                    <a:pt x="196214" y="206121"/>
                  </a:lnTo>
                  <a:lnTo>
                    <a:pt x="0" y="461518"/>
                  </a:lnTo>
                  <a:lnTo>
                    <a:pt x="70484" y="461518"/>
                  </a:lnTo>
                  <a:lnTo>
                    <a:pt x="246633" y="234950"/>
                  </a:lnTo>
                  <a:lnTo>
                    <a:pt x="270128" y="244856"/>
                  </a:lnTo>
                  <a:lnTo>
                    <a:pt x="234060" y="461518"/>
                  </a:lnTo>
                  <a:lnTo>
                    <a:pt x="298069" y="461518"/>
                  </a:lnTo>
                  <a:lnTo>
                    <a:pt x="334263" y="245872"/>
                  </a:lnTo>
                  <a:lnTo>
                    <a:pt x="361950" y="237236"/>
                  </a:lnTo>
                  <a:lnTo>
                    <a:pt x="469646" y="461518"/>
                  </a:lnTo>
                  <a:lnTo>
                    <a:pt x="543559" y="461518"/>
                  </a:lnTo>
                  <a:lnTo>
                    <a:pt x="423925" y="204850"/>
                  </a:lnTo>
                  <a:lnTo>
                    <a:pt x="59347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786369" y="2214626"/>
              <a:ext cx="593725" cy="461645"/>
            </a:xfrm>
            <a:custGeom>
              <a:avLst/>
              <a:gdLst/>
              <a:ahLst/>
              <a:cxnLst/>
              <a:rect l="l" t="t" r="r" b="b"/>
              <a:pathLst>
                <a:path w="593725" h="461644">
                  <a:moveTo>
                    <a:pt x="92836" y="0"/>
                  </a:moveTo>
                  <a:lnTo>
                    <a:pt x="170433" y="0"/>
                  </a:lnTo>
                  <a:lnTo>
                    <a:pt x="265683" y="191515"/>
                  </a:lnTo>
                  <a:lnTo>
                    <a:pt x="277622" y="197358"/>
                  </a:lnTo>
                  <a:lnTo>
                    <a:pt x="310387" y="0"/>
                  </a:lnTo>
                  <a:lnTo>
                    <a:pt x="374396" y="0"/>
                  </a:lnTo>
                  <a:lnTo>
                    <a:pt x="341249" y="197358"/>
                  </a:lnTo>
                  <a:lnTo>
                    <a:pt x="358901" y="190626"/>
                  </a:lnTo>
                  <a:lnTo>
                    <a:pt x="521461" y="0"/>
                  </a:lnTo>
                  <a:lnTo>
                    <a:pt x="593471" y="0"/>
                  </a:lnTo>
                  <a:lnTo>
                    <a:pt x="423925" y="204850"/>
                  </a:lnTo>
                  <a:lnTo>
                    <a:pt x="543559" y="461518"/>
                  </a:lnTo>
                  <a:lnTo>
                    <a:pt x="469646" y="461518"/>
                  </a:lnTo>
                  <a:lnTo>
                    <a:pt x="361950" y="237236"/>
                  </a:lnTo>
                  <a:lnTo>
                    <a:pt x="334263" y="245872"/>
                  </a:lnTo>
                  <a:lnTo>
                    <a:pt x="298069" y="461518"/>
                  </a:lnTo>
                  <a:lnTo>
                    <a:pt x="234060" y="461518"/>
                  </a:lnTo>
                  <a:lnTo>
                    <a:pt x="270128" y="244856"/>
                  </a:lnTo>
                  <a:lnTo>
                    <a:pt x="246633" y="234950"/>
                  </a:lnTo>
                  <a:lnTo>
                    <a:pt x="70484" y="461518"/>
                  </a:lnTo>
                  <a:lnTo>
                    <a:pt x="0" y="461518"/>
                  </a:lnTo>
                  <a:lnTo>
                    <a:pt x="196214" y="206121"/>
                  </a:lnTo>
                  <a:lnTo>
                    <a:pt x="92836" y="0"/>
                  </a:lnTo>
                  <a:close/>
                </a:path>
              </a:pathLst>
            </a:custGeom>
            <a:ln w="6096">
              <a:solidFill>
                <a:srgbClr val="47D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2503715" y="5917488"/>
            <a:ext cx="38746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0099"/>
                </a:solidFill>
                <a:latin typeface="Arial"/>
                <a:cs typeface="Arial"/>
              </a:rPr>
              <a:t>Бакулина </a:t>
            </a:r>
            <a:r>
              <a:rPr sz="1200" b="1" dirty="0">
                <a:solidFill>
                  <a:srgbClr val="000099"/>
                </a:solidFill>
                <a:latin typeface="Arial"/>
                <a:cs typeface="Arial"/>
              </a:rPr>
              <a:t>Дина</a:t>
            </a:r>
            <a:r>
              <a:rPr sz="12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0099"/>
                </a:solidFill>
                <a:latin typeface="Arial"/>
                <a:cs typeface="Arial"/>
              </a:rPr>
              <a:t>Валериевна</a:t>
            </a:r>
            <a:endParaRPr sz="12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200" spc="-15" dirty="0" err="1">
                <a:solidFill>
                  <a:srgbClr val="000099"/>
                </a:solidFill>
                <a:latin typeface="Arial"/>
                <a:cs typeface="Arial"/>
              </a:rPr>
              <a:t>Воспитатель</a:t>
            </a:r>
            <a:r>
              <a:rPr sz="1200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ru-RU" sz="1200" dirty="0" smtClean="0">
                <a:solidFill>
                  <a:srgbClr val="000099"/>
                </a:solidFill>
                <a:latin typeface="Arial"/>
                <a:cs typeface="Arial"/>
              </a:rPr>
              <a:t>высшей</a:t>
            </a:r>
            <a:r>
              <a:rPr sz="1200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9"/>
                </a:solidFill>
                <a:latin typeface="Arial"/>
                <a:cs typeface="Arial"/>
              </a:rPr>
              <a:t>квалификационной</a:t>
            </a:r>
            <a:r>
              <a:rPr sz="1200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99"/>
                </a:solidFill>
                <a:latin typeface="Arial"/>
                <a:cs typeface="Arial"/>
              </a:rPr>
              <a:t>категории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548764" y="315544"/>
            <a:ext cx="632968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10" dirty="0" err="1">
                <a:solidFill>
                  <a:srgbClr val="1F2C9F"/>
                </a:solidFill>
                <a:latin typeface="Arial"/>
                <a:cs typeface="Arial"/>
              </a:rPr>
              <a:t>Муниципальное</a:t>
            </a:r>
            <a:r>
              <a:rPr sz="1400" b="1" spc="-10" dirty="0">
                <a:solidFill>
                  <a:srgbClr val="1F2C9F"/>
                </a:solidFill>
                <a:latin typeface="Arial"/>
                <a:cs typeface="Arial"/>
              </a:rPr>
              <a:t> </a:t>
            </a:r>
            <a:r>
              <a:rPr lang="ru-RU" sz="1400" b="1" spc="-20" dirty="0" smtClean="0">
                <a:solidFill>
                  <a:srgbClr val="1F2C9F"/>
                </a:solidFill>
                <a:latin typeface="Arial"/>
                <a:cs typeface="Arial"/>
              </a:rPr>
              <a:t>автономное</a:t>
            </a:r>
            <a:r>
              <a:rPr sz="1400" b="1" spc="-20" dirty="0" smtClean="0">
                <a:solidFill>
                  <a:srgbClr val="1F2C9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F2C9F"/>
                </a:solidFill>
                <a:latin typeface="Arial"/>
                <a:cs typeface="Arial"/>
              </a:rPr>
              <a:t>дошкольное образовательное</a:t>
            </a:r>
            <a:r>
              <a:rPr sz="1400" b="1" spc="335" dirty="0">
                <a:solidFill>
                  <a:srgbClr val="1F2C9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F2C9F"/>
                </a:solidFill>
                <a:latin typeface="Arial"/>
                <a:cs typeface="Arial"/>
              </a:rPr>
              <a:t>учреждение</a:t>
            </a:r>
            <a:endParaRPr sz="140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lang="ru-RU" sz="1400" b="1" spc="-25" dirty="0" smtClean="0">
                <a:solidFill>
                  <a:srgbClr val="1F2C9F"/>
                </a:solidFill>
                <a:latin typeface="Arial"/>
                <a:cs typeface="Arial"/>
              </a:rPr>
              <a:t>Города Нижневартовска </a:t>
            </a:r>
            <a:r>
              <a:rPr sz="1400" b="1" spc="-25" dirty="0" err="1" smtClean="0">
                <a:solidFill>
                  <a:srgbClr val="1F2C9F"/>
                </a:solidFill>
                <a:latin typeface="Arial"/>
                <a:cs typeface="Arial"/>
              </a:rPr>
              <a:t>детский</a:t>
            </a:r>
            <a:r>
              <a:rPr sz="1400" b="1" spc="-25" dirty="0" smtClean="0">
                <a:solidFill>
                  <a:srgbClr val="1F2C9F"/>
                </a:solidFill>
                <a:latin typeface="Arial"/>
                <a:cs typeface="Arial"/>
              </a:rPr>
              <a:t> </a:t>
            </a:r>
            <a:r>
              <a:rPr sz="1400" b="1" spc="-5" dirty="0" err="1">
                <a:solidFill>
                  <a:srgbClr val="1F2C9F"/>
                </a:solidFill>
                <a:latin typeface="Arial"/>
                <a:cs typeface="Arial"/>
              </a:rPr>
              <a:t>сад</a:t>
            </a:r>
            <a:r>
              <a:rPr sz="1400" b="1" spc="-5" dirty="0">
                <a:solidFill>
                  <a:srgbClr val="1F2C9F"/>
                </a:solidFill>
                <a:latin typeface="Arial"/>
                <a:cs typeface="Arial"/>
              </a:rPr>
              <a:t> </a:t>
            </a:r>
            <a:r>
              <a:rPr sz="1400" b="1" spc="-10" dirty="0" smtClean="0">
                <a:solidFill>
                  <a:srgbClr val="1F2C9F"/>
                </a:solidFill>
                <a:latin typeface="Arial"/>
                <a:cs typeface="Arial"/>
              </a:rPr>
              <a:t>№</a:t>
            </a:r>
            <a:r>
              <a:rPr lang="ru-RU" sz="1400" b="1" spc="-10" dirty="0" smtClean="0">
                <a:solidFill>
                  <a:srgbClr val="1F2C9F"/>
                </a:solidFill>
                <a:latin typeface="Arial"/>
                <a:cs typeface="Arial"/>
              </a:rPr>
              <a:t>52</a:t>
            </a:r>
            <a:r>
              <a:rPr sz="1400" b="1" spc="235" dirty="0" smtClean="0">
                <a:solidFill>
                  <a:srgbClr val="1F2C9F"/>
                </a:solidFill>
                <a:latin typeface="Arial"/>
                <a:cs typeface="Arial"/>
              </a:rPr>
              <a:t> </a:t>
            </a:r>
            <a:r>
              <a:rPr sz="1400" b="1" spc="-15" dirty="0" smtClean="0">
                <a:solidFill>
                  <a:srgbClr val="1F2C9F"/>
                </a:solidFill>
                <a:latin typeface="Arial"/>
                <a:cs typeface="Arial"/>
              </a:rPr>
              <a:t>«</a:t>
            </a:r>
            <a:r>
              <a:rPr lang="ru-RU" sz="1400" b="1" spc="-15" dirty="0" smtClean="0">
                <a:solidFill>
                  <a:srgbClr val="1F2C9F"/>
                </a:solidFill>
                <a:latin typeface="Arial"/>
                <a:cs typeface="Arial"/>
              </a:rPr>
              <a:t>Самолётик</a:t>
            </a:r>
            <a:r>
              <a:rPr sz="1400" b="1" spc="-15" dirty="0" smtClean="0">
                <a:solidFill>
                  <a:srgbClr val="1F2C9F"/>
                </a:solidFill>
                <a:latin typeface="Arial"/>
                <a:cs typeface="Arial"/>
              </a:rPr>
              <a:t>»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983" y="0"/>
            <a:ext cx="7876032" cy="6876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22491" y="1557350"/>
            <a:ext cx="13423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" algn="ctr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Comic Sans MS"/>
                <a:cs typeface="Comic Sans MS"/>
              </a:rPr>
              <a:t>Оз</a:t>
            </a:r>
            <a:r>
              <a:rPr sz="1200" b="1" i="1" spc="5" dirty="0">
                <a:latin typeface="Comic Sans MS"/>
                <a:cs typeface="Comic Sans MS"/>
              </a:rPr>
              <a:t>до</a:t>
            </a:r>
            <a:r>
              <a:rPr sz="1200" b="1" i="1" dirty="0">
                <a:latin typeface="Comic Sans MS"/>
                <a:cs typeface="Comic Sans MS"/>
              </a:rPr>
              <a:t>р</a:t>
            </a:r>
            <a:r>
              <a:rPr sz="1200" b="1" i="1" spc="5" dirty="0">
                <a:latin typeface="Comic Sans MS"/>
                <a:cs typeface="Comic Sans MS"/>
              </a:rPr>
              <a:t>о</a:t>
            </a:r>
            <a:r>
              <a:rPr sz="1200" b="1" i="1" spc="-10" dirty="0">
                <a:latin typeface="Comic Sans MS"/>
                <a:cs typeface="Comic Sans MS"/>
              </a:rPr>
              <a:t>в</a:t>
            </a:r>
            <a:r>
              <a:rPr sz="1200" b="1" i="1" dirty="0">
                <a:latin typeface="Comic Sans MS"/>
                <a:cs typeface="Comic Sans MS"/>
              </a:rPr>
              <a:t>и</a:t>
            </a:r>
            <a:r>
              <a:rPr sz="1200" b="1" i="1" spc="10" dirty="0">
                <a:latin typeface="Comic Sans MS"/>
                <a:cs typeface="Comic Sans MS"/>
              </a:rPr>
              <a:t>т</a:t>
            </a:r>
            <a:r>
              <a:rPr sz="1200" b="1" i="1" spc="-5" dirty="0">
                <a:latin typeface="Comic Sans MS"/>
                <a:cs typeface="Comic Sans MS"/>
              </a:rPr>
              <a:t>е</a:t>
            </a:r>
            <a:r>
              <a:rPr sz="1200" b="1" i="1" spc="-10" dirty="0">
                <a:latin typeface="Comic Sans MS"/>
                <a:cs typeface="Comic Sans MS"/>
              </a:rPr>
              <a:t>л</a:t>
            </a:r>
            <a:r>
              <a:rPr sz="1200" b="1" i="1" spc="5" dirty="0">
                <a:latin typeface="Comic Sans MS"/>
                <a:cs typeface="Comic Sans MS"/>
              </a:rPr>
              <a:t>ь</a:t>
            </a:r>
            <a:r>
              <a:rPr sz="1200" b="1" i="1" dirty="0">
                <a:latin typeface="Comic Sans MS"/>
                <a:cs typeface="Comic Sans MS"/>
              </a:rPr>
              <a:t>ная  работа</a:t>
            </a:r>
            <a:r>
              <a:rPr sz="1200" b="1" dirty="0">
                <a:latin typeface="Comic Sans MS"/>
                <a:cs typeface="Comic Sans MS"/>
              </a:rPr>
              <a:t>:  </a:t>
            </a:r>
            <a:r>
              <a:rPr sz="1200" b="1" i="1" spc="-5" dirty="0">
                <a:latin typeface="Comic Sans MS"/>
                <a:cs typeface="Comic Sans MS"/>
              </a:rPr>
              <a:t>использование  </a:t>
            </a:r>
            <a:r>
              <a:rPr sz="1200" b="1" i="1" spc="5" dirty="0">
                <a:latin typeface="Comic Sans MS"/>
                <a:cs typeface="Comic Sans MS"/>
              </a:rPr>
              <a:t>о</a:t>
            </a:r>
            <a:r>
              <a:rPr sz="1200" b="1" i="1" spc="-5" dirty="0">
                <a:latin typeface="Comic Sans MS"/>
                <a:cs typeface="Comic Sans MS"/>
              </a:rPr>
              <a:t>з</a:t>
            </a:r>
            <a:r>
              <a:rPr sz="1200" b="1" i="1" spc="5" dirty="0">
                <a:latin typeface="Comic Sans MS"/>
                <a:cs typeface="Comic Sans MS"/>
              </a:rPr>
              <a:t>доро</a:t>
            </a:r>
            <a:r>
              <a:rPr sz="1200" b="1" i="1" spc="-5" dirty="0">
                <a:latin typeface="Comic Sans MS"/>
                <a:cs typeface="Comic Sans MS"/>
              </a:rPr>
              <a:t>в</a:t>
            </a:r>
            <a:r>
              <a:rPr sz="1200" b="1" i="1" dirty="0">
                <a:latin typeface="Comic Sans MS"/>
                <a:cs typeface="Comic Sans MS"/>
              </a:rPr>
              <a:t>и</a:t>
            </a:r>
            <a:r>
              <a:rPr sz="1200" b="1" i="1" spc="5" dirty="0">
                <a:latin typeface="Comic Sans MS"/>
                <a:cs typeface="Comic Sans MS"/>
              </a:rPr>
              <a:t>т</a:t>
            </a:r>
            <a:r>
              <a:rPr sz="1200" b="1" i="1" spc="-5" dirty="0">
                <a:latin typeface="Comic Sans MS"/>
                <a:cs typeface="Comic Sans MS"/>
              </a:rPr>
              <a:t>е</a:t>
            </a:r>
            <a:r>
              <a:rPr sz="1200" b="1" i="1" spc="-10" dirty="0">
                <a:latin typeface="Comic Sans MS"/>
                <a:cs typeface="Comic Sans MS"/>
              </a:rPr>
              <a:t>л</a:t>
            </a:r>
            <a:r>
              <a:rPr sz="1200" b="1" i="1" spc="5" dirty="0">
                <a:latin typeface="Comic Sans MS"/>
                <a:cs typeface="Comic Sans MS"/>
              </a:rPr>
              <a:t>ь</a:t>
            </a:r>
            <a:r>
              <a:rPr sz="1200" b="1" i="1" dirty="0">
                <a:latin typeface="Comic Sans MS"/>
                <a:cs typeface="Comic Sans MS"/>
              </a:rPr>
              <a:t>н</a:t>
            </a:r>
            <a:r>
              <a:rPr sz="1200" b="1" i="1" spc="10" dirty="0">
                <a:latin typeface="Comic Sans MS"/>
                <a:cs typeface="Comic Sans MS"/>
              </a:rPr>
              <a:t>ы</a:t>
            </a:r>
            <a:r>
              <a:rPr sz="1200" b="1" i="1" dirty="0">
                <a:latin typeface="Comic Sans MS"/>
                <a:cs typeface="Comic Sans MS"/>
              </a:rPr>
              <a:t>х  технологий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0213" y="3170046"/>
            <a:ext cx="13119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Comic Sans MS"/>
                <a:cs typeface="Comic Sans MS"/>
              </a:rPr>
              <a:t>МОДЕЛЬ  </a:t>
            </a:r>
            <a:r>
              <a:rPr sz="1200" b="1" i="1" spc="5" dirty="0">
                <a:latin typeface="Comic Sans MS"/>
                <a:cs typeface="Comic Sans MS"/>
              </a:rPr>
              <a:t>Ф</a:t>
            </a:r>
            <a:r>
              <a:rPr sz="1200" b="1" i="1" dirty="0">
                <a:latin typeface="Comic Sans MS"/>
                <a:cs typeface="Comic Sans MS"/>
              </a:rPr>
              <a:t>О</a:t>
            </a:r>
            <a:r>
              <a:rPr sz="1200" b="1" i="1" spc="5" dirty="0">
                <a:latin typeface="Comic Sans MS"/>
                <a:cs typeface="Comic Sans MS"/>
              </a:rPr>
              <a:t>Р</a:t>
            </a:r>
            <a:r>
              <a:rPr sz="1200" b="1" i="1" dirty="0">
                <a:latin typeface="Comic Sans MS"/>
                <a:cs typeface="Comic Sans MS"/>
              </a:rPr>
              <a:t>М</a:t>
            </a:r>
            <a:r>
              <a:rPr sz="1200" b="1" i="1" spc="-10" dirty="0">
                <a:latin typeface="Comic Sans MS"/>
                <a:cs typeface="Comic Sans MS"/>
              </a:rPr>
              <a:t>И</a:t>
            </a:r>
            <a:r>
              <a:rPr sz="1200" b="1" i="1" spc="5" dirty="0">
                <a:latin typeface="Comic Sans MS"/>
                <a:cs typeface="Comic Sans MS"/>
              </a:rPr>
              <a:t>Р</a:t>
            </a:r>
            <a:r>
              <a:rPr sz="1200" b="1" i="1" dirty="0">
                <a:latin typeface="Comic Sans MS"/>
                <a:cs typeface="Comic Sans MS"/>
              </a:rPr>
              <a:t>О</a:t>
            </a:r>
            <a:r>
              <a:rPr sz="1200" b="1" i="1" spc="10" dirty="0">
                <a:latin typeface="Comic Sans MS"/>
                <a:cs typeface="Comic Sans MS"/>
              </a:rPr>
              <a:t>ВА</a:t>
            </a:r>
            <a:r>
              <a:rPr sz="1200" b="1" i="1" spc="-10" dirty="0">
                <a:latin typeface="Comic Sans MS"/>
                <a:cs typeface="Comic Sans MS"/>
              </a:rPr>
              <a:t>НИ</a:t>
            </a:r>
            <a:r>
              <a:rPr sz="1200" b="1" i="1" dirty="0">
                <a:latin typeface="Comic Sans MS"/>
                <a:cs typeface="Comic Sans MS"/>
              </a:rPr>
              <a:t>Я</a:t>
            </a:r>
            <a:endParaRPr sz="1200">
              <a:latin typeface="Comic Sans MS"/>
              <a:cs typeface="Comic Sans MS"/>
            </a:endParaRPr>
          </a:p>
          <a:p>
            <a:pPr marL="481965">
              <a:lnSpc>
                <a:spcPct val="100000"/>
              </a:lnSpc>
            </a:pPr>
            <a:r>
              <a:rPr sz="1200" b="1" i="1" spc="-5" dirty="0">
                <a:latin typeface="Comic Sans MS"/>
                <a:cs typeface="Comic Sans MS"/>
              </a:rPr>
              <a:t>ЗОЖ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65695" y="4655311"/>
            <a:ext cx="929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Comic Sans MS"/>
                <a:cs typeface="Comic Sans MS"/>
              </a:rPr>
              <a:t>Работа с  </a:t>
            </a:r>
            <a:r>
              <a:rPr sz="1200" b="1" i="1" spc="5" dirty="0">
                <a:latin typeface="Comic Sans MS"/>
                <a:cs typeface="Comic Sans MS"/>
              </a:rPr>
              <a:t>род</a:t>
            </a:r>
            <a:r>
              <a:rPr sz="1200" b="1" i="1" dirty="0">
                <a:latin typeface="Comic Sans MS"/>
                <a:cs typeface="Comic Sans MS"/>
              </a:rPr>
              <a:t>и</a:t>
            </a:r>
            <a:r>
              <a:rPr sz="1200" b="1" i="1" spc="5" dirty="0">
                <a:latin typeface="Comic Sans MS"/>
                <a:cs typeface="Comic Sans MS"/>
              </a:rPr>
              <a:t>т</a:t>
            </a:r>
            <a:r>
              <a:rPr sz="1200" b="1" i="1" spc="-5" dirty="0">
                <a:latin typeface="Comic Sans MS"/>
                <a:cs typeface="Comic Sans MS"/>
              </a:rPr>
              <a:t>е</a:t>
            </a:r>
            <a:r>
              <a:rPr sz="1200" b="1" i="1" spc="-10" dirty="0">
                <a:latin typeface="Comic Sans MS"/>
                <a:cs typeface="Comic Sans MS"/>
              </a:rPr>
              <a:t>ля</a:t>
            </a:r>
            <a:r>
              <a:rPr sz="1200" b="1" i="1" spc="5" dirty="0">
                <a:latin typeface="Comic Sans MS"/>
                <a:cs typeface="Comic Sans MS"/>
              </a:rPr>
              <a:t>м</a:t>
            </a:r>
            <a:r>
              <a:rPr sz="1200" b="1" i="1" dirty="0">
                <a:latin typeface="Comic Sans MS"/>
                <a:cs typeface="Comic Sans MS"/>
              </a:rPr>
              <a:t>и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0170" y="4508119"/>
            <a:ext cx="10369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Comic Sans MS"/>
                <a:cs typeface="Comic Sans MS"/>
              </a:rPr>
              <a:t>Организация  предметно –  раз</a:t>
            </a:r>
            <a:r>
              <a:rPr sz="1200" b="1" i="1" spc="-10" dirty="0">
                <a:latin typeface="Comic Sans MS"/>
                <a:cs typeface="Comic Sans MS"/>
              </a:rPr>
              <a:t>в</a:t>
            </a:r>
            <a:r>
              <a:rPr sz="1200" b="1" i="1" dirty="0">
                <a:latin typeface="Comic Sans MS"/>
                <a:cs typeface="Comic Sans MS"/>
              </a:rPr>
              <a:t>и</a:t>
            </a:r>
            <a:r>
              <a:rPr sz="1200" b="1" i="1" spc="-5" dirty="0">
                <a:latin typeface="Comic Sans MS"/>
                <a:cs typeface="Comic Sans MS"/>
              </a:rPr>
              <a:t>в</a:t>
            </a:r>
            <a:r>
              <a:rPr sz="1200" b="1" i="1" dirty="0">
                <a:latin typeface="Comic Sans MS"/>
                <a:cs typeface="Comic Sans MS"/>
              </a:rPr>
              <a:t>ающ</a:t>
            </a:r>
            <a:r>
              <a:rPr sz="1200" b="1" i="1" spc="-5" dirty="0">
                <a:latin typeface="Comic Sans MS"/>
                <a:cs typeface="Comic Sans MS"/>
              </a:rPr>
              <a:t>ей  </a:t>
            </a:r>
            <a:r>
              <a:rPr sz="1200" b="1" i="1" dirty="0">
                <a:latin typeface="Comic Sans MS"/>
                <a:cs typeface="Comic Sans MS"/>
              </a:rPr>
              <a:t>среды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3619" y="1414348"/>
            <a:ext cx="129413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Comic Sans MS"/>
                <a:cs typeface="Comic Sans MS"/>
              </a:rPr>
              <a:t>О</a:t>
            </a:r>
            <a:r>
              <a:rPr sz="1200" b="1" i="1" spc="-10" dirty="0">
                <a:latin typeface="Comic Sans MS"/>
                <a:cs typeface="Comic Sans MS"/>
              </a:rPr>
              <a:t>б</a:t>
            </a:r>
            <a:r>
              <a:rPr sz="1200" b="1" i="1" dirty="0">
                <a:latin typeface="Comic Sans MS"/>
                <a:cs typeface="Comic Sans MS"/>
              </a:rPr>
              <a:t>раз</a:t>
            </a:r>
            <a:r>
              <a:rPr sz="1200" b="1" i="1" spc="5" dirty="0">
                <a:latin typeface="Comic Sans MS"/>
                <a:cs typeface="Comic Sans MS"/>
              </a:rPr>
              <a:t>о</a:t>
            </a:r>
            <a:r>
              <a:rPr sz="1200" b="1" i="1" spc="-10" dirty="0">
                <a:latin typeface="Comic Sans MS"/>
                <a:cs typeface="Comic Sans MS"/>
              </a:rPr>
              <a:t>в</a:t>
            </a:r>
            <a:r>
              <a:rPr sz="1200" b="1" i="1" dirty="0">
                <a:latin typeface="Comic Sans MS"/>
                <a:cs typeface="Comic Sans MS"/>
              </a:rPr>
              <a:t>а</a:t>
            </a:r>
            <a:r>
              <a:rPr sz="1200" b="1" i="1" spc="10" dirty="0">
                <a:latin typeface="Comic Sans MS"/>
                <a:cs typeface="Comic Sans MS"/>
              </a:rPr>
              <a:t>т</a:t>
            </a:r>
            <a:r>
              <a:rPr sz="1200" b="1" i="1" spc="-5" dirty="0">
                <a:latin typeface="Comic Sans MS"/>
                <a:cs typeface="Comic Sans MS"/>
              </a:rPr>
              <a:t>е</a:t>
            </a:r>
            <a:r>
              <a:rPr sz="1200" b="1" i="1" spc="-10" dirty="0">
                <a:latin typeface="Comic Sans MS"/>
                <a:cs typeface="Comic Sans MS"/>
              </a:rPr>
              <a:t>л</a:t>
            </a:r>
            <a:r>
              <a:rPr sz="1200" b="1" i="1" spc="5" dirty="0">
                <a:latin typeface="Comic Sans MS"/>
                <a:cs typeface="Comic Sans MS"/>
              </a:rPr>
              <a:t>ь</a:t>
            </a:r>
            <a:r>
              <a:rPr sz="1200" b="1" i="1" dirty="0">
                <a:latin typeface="Comic Sans MS"/>
                <a:cs typeface="Comic Sans MS"/>
              </a:rPr>
              <a:t>ная  деятельность</a:t>
            </a:r>
            <a:r>
              <a:rPr sz="1200" b="1" dirty="0">
                <a:latin typeface="Comic Sans MS"/>
                <a:cs typeface="Comic Sans MS"/>
              </a:rPr>
              <a:t>:  </a:t>
            </a:r>
            <a:r>
              <a:rPr sz="1200" b="1" i="1" spc="-5" dirty="0">
                <a:latin typeface="Comic Sans MS"/>
                <a:cs typeface="Comic Sans MS"/>
              </a:rPr>
              <a:t>использование  </a:t>
            </a:r>
            <a:r>
              <a:rPr sz="1200" b="1" i="1" dirty="0">
                <a:latin typeface="Comic Sans MS"/>
                <a:cs typeface="Comic Sans MS"/>
              </a:rPr>
              <a:t>технологий  обучения</a:t>
            </a:r>
            <a:r>
              <a:rPr sz="1200" b="1" i="1" spc="-65" dirty="0">
                <a:latin typeface="Comic Sans MS"/>
                <a:cs typeface="Comic Sans MS"/>
              </a:rPr>
              <a:t> </a:t>
            </a:r>
            <a:r>
              <a:rPr sz="1200" b="1" i="1" spc="-5" dirty="0">
                <a:latin typeface="Comic Sans MS"/>
                <a:cs typeface="Comic Sans MS"/>
              </a:rPr>
              <a:t>ЗОЖ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2371" y="453009"/>
            <a:ext cx="12293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Коррекционная  </a:t>
            </a:r>
            <a:r>
              <a:rPr sz="1200" b="1" spc="-5" dirty="0">
                <a:latin typeface="Times New Roman"/>
                <a:cs typeface="Times New Roman"/>
              </a:rPr>
              <a:t>работа </a:t>
            </a:r>
            <a:r>
              <a:rPr sz="1200" b="1" dirty="0">
                <a:latin typeface="Times New Roman"/>
                <a:cs typeface="Times New Roman"/>
              </a:rPr>
              <a:t>с </a:t>
            </a:r>
            <a:r>
              <a:rPr sz="1200" b="1" spc="-5" dirty="0">
                <a:latin typeface="Times New Roman"/>
                <a:cs typeface="Times New Roman"/>
              </a:rPr>
              <a:t>детьми</a:t>
            </a:r>
            <a:r>
              <a:rPr sz="1200" b="1" spc="-8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  </a:t>
            </a:r>
            <a:r>
              <a:rPr sz="1200" b="1" spc="-5" dirty="0">
                <a:latin typeface="Times New Roman"/>
                <a:cs typeface="Times New Roman"/>
              </a:rPr>
              <a:t>ограниченными  </a:t>
            </a:r>
            <a:r>
              <a:rPr sz="1200" b="1" spc="-15" dirty="0">
                <a:latin typeface="Times New Roman"/>
                <a:cs typeface="Times New Roman"/>
              </a:rPr>
              <a:t>возможностями  </a:t>
            </a:r>
            <a:r>
              <a:rPr sz="1200" b="1" spc="-10" dirty="0">
                <a:latin typeface="Times New Roman"/>
                <a:cs typeface="Times New Roman"/>
              </a:rPr>
              <a:t>здоровья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99738" y="5712967"/>
            <a:ext cx="12896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В</a:t>
            </a:r>
            <a:r>
              <a:rPr sz="1200" b="1" spc="-25" dirty="0">
                <a:latin typeface="Arial"/>
                <a:cs typeface="Arial"/>
              </a:rPr>
              <a:t>з</a:t>
            </a:r>
            <a:r>
              <a:rPr sz="1200" b="1" spc="-5" dirty="0">
                <a:latin typeface="Arial"/>
                <a:cs typeface="Arial"/>
              </a:rPr>
              <a:t>а</a:t>
            </a:r>
            <a:r>
              <a:rPr sz="1200" b="1" spc="5" dirty="0">
                <a:latin typeface="Arial"/>
                <a:cs typeface="Arial"/>
              </a:rPr>
              <a:t>и</a:t>
            </a:r>
            <a:r>
              <a:rPr sz="1200" b="1" spc="-75" dirty="0">
                <a:latin typeface="Arial"/>
                <a:cs typeface="Arial"/>
              </a:rPr>
              <a:t>м</a:t>
            </a:r>
            <a:r>
              <a:rPr sz="1200" b="1" spc="-15" dirty="0">
                <a:latin typeface="Arial"/>
                <a:cs typeface="Arial"/>
              </a:rPr>
              <a:t>о</a:t>
            </a:r>
            <a:r>
              <a:rPr sz="1200" b="1" dirty="0">
                <a:latin typeface="Arial"/>
                <a:cs typeface="Arial"/>
              </a:rPr>
              <a:t>д</a:t>
            </a:r>
            <a:r>
              <a:rPr sz="1200" b="1" spc="-5" dirty="0">
                <a:latin typeface="Arial"/>
                <a:cs typeface="Arial"/>
              </a:rPr>
              <a:t>е</a:t>
            </a:r>
            <a:r>
              <a:rPr sz="1200" b="1" spc="5" dirty="0">
                <a:latin typeface="Arial"/>
                <a:cs typeface="Arial"/>
              </a:rPr>
              <a:t>й</a:t>
            </a:r>
            <a:r>
              <a:rPr sz="1200" b="1" spc="-5" dirty="0">
                <a:latin typeface="Arial"/>
                <a:cs typeface="Arial"/>
              </a:rPr>
              <a:t>с</a:t>
            </a:r>
            <a:r>
              <a:rPr sz="1200" b="1" spc="-35" dirty="0">
                <a:latin typeface="Arial"/>
                <a:cs typeface="Arial"/>
              </a:rPr>
              <a:t>т</a:t>
            </a:r>
            <a:r>
              <a:rPr sz="1200" b="1" dirty="0">
                <a:latin typeface="Arial"/>
                <a:cs typeface="Arial"/>
              </a:rPr>
              <a:t>вие  с </a:t>
            </a:r>
            <a:r>
              <a:rPr sz="1200" b="1" spc="-5" dirty="0">
                <a:latin typeface="Arial"/>
                <a:cs typeface="Arial"/>
              </a:rPr>
              <a:t>медицинским  персоналом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4651305"/>
              <a:ext cx="9143999" cy="22066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751832"/>
              <a:ext cx="9144000" cy="2106295"/>
            </a:xfrm>
            <a:custGeom>
              <a:avLst/>
              <a:gdLst/>
              <a:ahLst/>
              <a:cxnLst/>
              <a:rect l="l" t="t" r="r" b="b"/>
              <a:pathLst>
                <a:path w="9144000" h="2106295">
                  <a:moveTo>
                    <a:pt x="0" y="1691716"/>
                  </a:moveTo>
                  <a:lnTo>
                    <a:pt x="0" y="2106166"/>
                  </a:lnTo>
                  <a:lnTo>
                    <a:pt x="9144000" y="2106166"/>
                  </a:lnTo>
                  <a:lnTo>
                    <a:pt x="9144000" y="1750314"/>
                  </a:lnTo>
                  <a:lnTo>
                    <a:pt x="2266828" y="1750314"/>
                  </a:lnTo>
                  <a:lnTo>
                    <a:pt x="1613553" y="1742901"/>
                  </a:lnTo>
                  <a:lnTo>
                    <a:pt x="0" y="1691716"/>
                  </a:lnTo>
                  <a:close/>
                </a:path>
                <a:path w="9144000" h="2106295">
                  <a:moveTo>
                    <a:pt x="9144000" y="0"/>
                  </a:moveTo>
                  <a:lnTo>
                    <a:pt x="8953853" y="89626"/>
                  </a:lnTo>
                  <a:lnTo>
                    <a:pt x="8464392" y="314144"/>
                  </a:lnTo>
                  <a:lnTo>
                    <a:pt x="8055839" y="493864"/>
                  </a:lnTo>
                  <a:lnTo>
                    <a:pt x="7664254" y="658598"/>
                  </a:lnTo>
                  <a:lnTo>
                    <a:pt x="7341069" y="788328"/>
                  </a:lnTo>
                  <a:lnTo>
                    <a:pt x="7028467" y="907870"/>
                  </a:lnTo>
                  <a:lnTo>
                    <a:pt x="6775423" y="999981"/>
                  </a:lnTo>
                  <a:lnTo>
                    <a:pt x="6528624" y="1085500"/>
                  </a:lnTo>
                  <a:lnTo>
                    <a:pt x="6287566" y="1164647"/>
                  </a:lnTo>
                  <a:lnTo>
                    <a:pt x="6051747" y="1237642"/>
                  </a:lnTo>
                  <a:lnTo>
                    <a:pt x="5820664" y="1304704"/>
                  </a:lnTo>
                  <a:lnTo>
                    <a:pt x="5593815" y="1366054"/>
                  </a:lnTo>
                  <a:lnTo>
                    <a:pt x="5415046" y="1411168"/>
                  </a:lnTo>
                  <a:lnTo>
                    <a:pt x="5238407" y="1452879"/>
                  </a:lnTo>
                  <a:lnTo>
                    <a:pt x="5063642" y="1491299"/>
                  </a:lnTo>
                  <a:lnTo>
                    <a:pt x="4890493" y="1526541"/>
                  </a:lnTo>
                  <a:lnTo>
                    <a:pt x="4718701" y="1558718"/>
                  </a:lnTo>
                  <a:lnTo>
                    <a:pt x="4548012" y="1587941"/>
                  </a:lnTo>
                  <a:lnTo>
                    <a:pt x="4335806" y="1620488"/>
                  </a:lnTo>
                  <a:lnTo>
                    <a:pt x="4124415" y="1648816"/>
                  </a:lnTo>
                  <a:lnTo>
                    <a:pt x="3913339" y="1673145"/>
                  </a:lnTo>
                  <a:lnTo>
                    <a:pt x="3702072" y="1693694"/>
                  </a:lnTo>
                  <a:lnTo>
                    <a:pt x="3490114" y="1710683"/>
                  </a:lnTo>
                  <a:lnTo>
                    <a:pt x="3234143" y="1726680"/>
                  </a:lnTo>
                  <a:lnTo>
                    <a:pt x="2975583" y="1738245"/>
                  </a:lnTo>
                  <a:lnTo>
                    <a:pt x="2669499" y="1746646"/>
                  </a:lnTo>
                  <a:lnTo>
                    <a:pt x="2266828" y="1750314"/>
                  </a:lnTo>
                  <a:lnTo>
                    <a:pt x="9144000" y="175031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7B7B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8519" y="0"/>
              <a:ext cx="1933828" cy="6857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07489" y="2322321"/>
            <a:ext cx="6284595" cy="359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ЦЕЛЬ:</a:t>
            </a:r>
            <a:r>
              <a:rPr sz="1800" b="1" i="1" spc="-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Сохранение </a:t>
            </a:r>
            <a:r>
              <a:rPr sz="1800" dirty="0">
                <a:latin typeface="Comic Sans MS"/>
                <a:cs typeface="Comic Sans MS"/>
              </a:rPr>
              <a:t>и укрепление </a:t>
            </a:r>
            <a:r>
              <a:rPr sz="1800" spc="-5" dirty="0">
                <a:latin typeface="Comic Sans MS"/>
                <a:cs typeface="Comic Sans MS"/>
              </a:rPr>
              <a:t>здоровья</a:t>
            </a:r>
            <a:r>
              <a:rPr sz="1800" spc="3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детей,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формирование </a:t>
            </a:r>
            <a:r>
              <a:rPr sz="1800" dirty="0">
                <a:latin typeface="Comic Sans MS"/>
                <a:cs typeface="Comic Sans MS"/>
              </a:rPr>
              <a:t>у них привычки к</a:t>
            </a:r>
            <a:r>
              <a:rPr sz="1800" spc="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ЗОЖ.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ЗАДАЧИ:</a:t>
            </a:r>
            <a:endParaRPr sz="1800">
              <a:latin typeface="Comic Sans MS"/>
              <a:cs typeface="Comic Sans MS"/>
            </a:endParaRPr>
          </a:p>
          <a:p>
            <a:pPr marL="195580" indent="-183515">
              <a:lnSpc>
                <a:spcPct val="100000"/>
              </a:lnSpc>
              <a:buSzPct val="94444"/>
              <a:buFont typeface="Wingdings"/>
              <a:buChar char=""/>
              <a:tabLst>
                <a:tab pos="196215" algn="l"/>
                <a:tab pos="1929764" algn="l"/>
              </a:tabLst>
            </a:pPr>
            <a:r>
              <a:rPr sz="1800" dirty="0">
                <a:latin typeface="Comic Sans MS"/>
                <a:cs typeface="Comic Sans MS"/>
              </a:rPr>
              <a:t>профилактика	</a:t>
            </a:r>
            <a:r>
              <a:rPr sz="1800" spc="-5" dirty="0">
                <a:latin typeface="Comic Sans MS"/>
                <a:cs typeface="Comic Sans MS"/>
              </a:rPr>
              <a:t>заболеваний, </a:t>
            </a:r>
            <a:r>
              <a:rPr sz="1800" dirty="0">
                <a:latin typeface="Comic Sans MS"/>
                <a:cs typeface="Comic Sans MS"/>
              </a:rPr>
              <a:t>укрепление</a:t>
            </a:r>
            <a:r>
              <a:rPr sz="1800" spc="3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здоровья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omic Sans MS"/>
                <a:cs typeface="Comic Sans MS"/>
              </a:rPr>
              <a:t>дошкольника.</a:t>
            </a:r>
            <a:endParaRPr sz="1800">
              <a:latin typeface="Comic Sans MS"/>
              <a:cs typeface="Comic Sans MS"/>
            </a:endParaRPr>
          </a:p>
          <a:p>
            <a:pPr marL="260350" indent="-247650">
              <a:lnSpc>
                <a:spcPct val="100000"/>
              </a:lnSpc>
              <a:buSzPct val="94444"/>
              <a:buFont typeface="Wingdings"/>
              <a:buChar char=""/>
              <a:tabLst>
                <a:tab pos="260350" algn="l"/>
              </a:tabLst>
            </a:pPr>
            <a:r>
              <a:rPr sz="1800" spc="-5" dirty="0">
                <a:latin typeface="Comic Sans MS"/>
                <a:cs typeface="Comic Sans MS"/>
              </a:rPr>
              <a:t>создание </a:t>
            </a:r>
            <a:r>
              <a:rPr sz="1800" dirty="0">
                <a:latin typeface="Comic Sans MS"/>
                <a:cs typeface="Comic Sans MS"/>
              </a:rPr>
              <a:t>условий </a:t>
            </a:r>
            <a:r>
              <a:rPr sz="1800" spc="-5" dirty="0">
                <a:latin typeface="Comic Sans MS"/>
                <a:cs typeface="Comic Sans MS"/>
              </a:rPr>
              <a:t>для достижения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оптимального</a:t>
            </a:r>
            <a:endParaRPr sz="18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уровня двигательной активности </a:t>
            </a:r>
            <a:r>
              <a:rPr sz="1800" spc="-10" dirty="0">
                <a:latin typeface="Comic Sans MS"/>
                <a:cs typeface="Comic Sans MS"/>
              </a:rPr>
              <a:t>детей </a:t>
            </a:r>
            <a:r>
              <a:rPr sz="1800" dirty="0">
                <a:latin typeface="Comic Sans MS"/>
                <a:cs typeface="Comic Sans MS"/>
              </a:rPr>
              <a:t>в </a:t>
            </a:r>
            <a:r>
              <a:rPr sz="1800" spc="-5" dirty="0">
                <a:latin typeface="Comic Sans MS"/>
                <a:cs typeface="Comic Sans MS"/>
              </a:rPr>
              <a:t>соответствии </a:t>
            </a:r>
            <a:r>
              <a:rPr sz="1800" dirty="0">
                <a:latin typeface="Comic Sans MS"/>
                <a:cs typeface="Comic Sans MS"/>
              </a:rPr>
              <a:t>с  их </a:t>
            </a:r>
            <a:r>
              <a:rPr sz="1800" spc="-5" dirty="0">
                <a:latin typeface="Comic Sans MS"/>
                <a:cs typeface="Comic Sans MS"/>
              </a:rPr>
              <a:t>возрастными </a:t>
            </a:r>
            <a:r>
              <a:rPr sz="1800" dirty="0">
                <a:latin typeface="Comic Sans MS"/>
                <a:cs typeface="Comic Sans MS"/>
              </a:rPr>
              <a:t>и </a:t>
            </a:r>
            <a:r>
              <a:rPr sz="1800" spc="-5" dirty="0">
                <a:latin typeface="Comic Sans MS"/>
                <a:cs typeface="Comic Sans MS"/>
              </a:rPr>
              <a:t>индивидуальными</a:t>
            </a:r>
            <a:r>
              <a:rPr sz="1800" spc="4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особенностями</a:t>
            </a:r>
            <a:endParaRPr sz="1800">
              <a:latin typeface="Comic Sans MS"/>
              <a:cs typeface="Comic Sans MS"/>
            </a:endParaRPr>
          </a:p>
          <a:p>
            <a:pPr marL="195580" indent="-183515">
              <a:lnSpc>
                <a:spcPct val="100000"/>
              </a:lnSpc>
              <a:buSzPct val="94444"/>
              <a:buFont typeface="Wingdings"/>
              <a:buChar char=""/>
              <a:tabLst>
                <a:tab pos="196215" algn="l"/>
              </a:tabLst>
            </a:pPr>
            <a:r>
              <a:rPr sz="1800" dirty="0">
                <a:latin typeface="Comic Sans MS"/>
                <a:cs typeface="Comic Sans MS"/>
              </a:rPr>
              <a:t>формирование культурно – </a:t>
            </a:r>
            <a:r>
              <a:rPr sz="1800" spc="-5" dirty="0">
                <a:latin typeface="Comic Sans MS"/>
                <a:cs typeface="Comic Sans MS"/>
              </a:rPr>
              <a:t>гигиенических </a:t>
            </a:r>
            <a:r>
              <a:rPr sz="1800" dirty="0">
                <a:latin typeface="Comic Sans MS"/>
                <a:cs typeface="Comic Sans MS"/>
              </a:rPr>
              <a:t>и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бытовых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omic Sans MS"/>
                <a:cs typeface="Comic Sans MS"/>
              </a:rPr>
              <a:t>навыков.</a:t>
            </a:r>
            <a:endParaRPr sz="1800">
              <a:latin typeface="Comic Sans MS"/>
              <a:cs typeface="Comic Sans MS"/>
            </a:endParaRPr>
          </a:p>
          <a:p>
            <a:pPr marL="260350" indent="-247650">
              <a:lnSpc>
                <a:spcPct val="100000"/>
              </a:lnSpc>
              <a:buSzPct val="94444"/>
              <a:buFont typeface="Wingdings"/>
              <a:buChar char=""/>
              <a:tabLst>
                <a:tab pos="260350" algn="l"/>
              </a:tabLst>
            </a:pPr>
            <a:r>
              <a:rPr sz="1800" spc="-5" dirty="0">
                <a:latin typeface="Comic Sans MS"/>
                <a:cs typeface="Comic Sans MS"/>
              </a:rPr>
              <a:t>воспитывать бережное отношение </a:t>
            </a:r>
            <a:r>
              <a:rPr sz="1800" dirty="0">
                <a:latin typeface="Comic Sans MS"/>
                <a:cs typeface="Comic Sans MS"/>
              </a:rPr>
              <a:t>к </a:t>
            </a:r>
            <a:r>
              <a:rPr sz="1800" spc="-5" dirty="0">
                <a:latin typeface="Comic Sans MS"/>
                <a:cs typeface="Comic Sans MS"/>
              </a:rPr>
              <a:t>своему</a:t>
            </a:r>
            <a:r>
              <a:rPr sz="1800" spc="1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здоровью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и </a:t>
            </a:r>
            <a:r>
              <a:rPr sz="1800" spc="-10" dirty="0">
                <a:latin typeface="Comic Sans MS"/>
                <a:cs typeface="Comic Sans MS"/>
              </a:rPr>
              <a:t>здоровью</a:t>
            </a:r>
            <a:r>
              <a:rPr sz="1800" spc="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окружающих.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63367" y="277368"/>
            <a:ext cx="3733800" cy="1948180"/>
            <a:chOff x="2563367" y="277368"/>
            <a:chExt cx="3733800" cy="1948180"/>
          </a:xfrm>
        </p:grpSpPr>
        <p:sp>
          <p:nvSpPr>
            <p:cNvPr id="10" name="object 10"/>
            <p:cNvSpPr/>
            <p:nvPr/>
          </p:nvSpPr>
          <p:spPr>
            <a:xfrm>
              <a:off x="2572511" y="286512"/>
              <a:ext cx="3716020" cy="1929764"/>
            </a:xfrm>
            <a:custGeom>
              <a:avLst/>
              <a:gdLst/>
              <a:ahLst/>
              <a:cxnLst/>
              <a:rect l="l" t="t" r="r" b="b"/>
              <a:pathLst>
                <a:path w="3716020" h="1929764">
                  <a:moveTo>
                    <a:pt x="1857755" y="0"/>
                  </a:moveTo>
                  <a:lnTo>
                    <a:pt x="1795185" y="536"/>
                  </a:lnTo>
                  <a:lnTo>
                    <a:pt x="1733133" y="2136"/>
                  </a:lnTo>
                  <a:lnTo>
                    <a:pt x="1671632" y="4781"/>
                  </a:lnTo>
                  <a:lnTo>
                    <a:pt x="1610713" y="8454"/>
                  </a:lnTo>
                  <a:lnTo>
                    <a:pt x="1550411" y="13140"/>
                  </a:lnTo>
                  <a:lnTo>
                    <a:pt x="1490756" y="18820"/>
                  </a:lnTo>
                  <a:lnTo>
                    <a:pt x="1431782" y="25479"/>
                  </a:lnTo>
                  <a:lnTo>
                    <a:pt x="1373521" y="33098"/>
                  </a:lnTo>
                  <a:lnTo>
                    <a:pt x="1316006" y="41662"/>
                  </a:lnTo>
                  <a:lnTo>
                    <a:pt x="1259269" y="51154"/>
                  </a:lnTo>
                  <a:lnTo>
                    <a:pt x="1203342" y="61556"/>
                  </a:lnTo>
                  <a:lnTo>
                    <a:pt x="1148259" y="72851"/>
                  </a:lnTo>
                  <a:lnTo>
                    <a:pt x="1094051" y="85023"/>
                  </a:lnTo>
                  <a:lnTo>
                    <a:pt x="1040752" y="98055"/>
                  </a:lnTo>
                  <a:lnTo>
                    <a:pt x="988393" y="111930"/>
                  </a:lnTo>
                  <a:lnTo>
                    <a:pt x="937007" y="126632"/>
                  </a:lnTo>
                  <a:lnTo>
                    <a:pt x="886627" y="142142"/>
                  </a:lnTo>
                  <a:lnTo>
                    <a:pt x="837285" y="158445"/>
                  </a:lnTo>
                  <a:lnTo>
                    <a:pt x="789014" y="175523"/>
                  </a:lnTo>
                  <a:lnTo>
                    <a:pt x="741846" y="193359"/>
                  </a:lnTo>
                  <a:lnTo>
                    <a:pt x="695814" y="211938"/>
                  </a:lnTo>
                  <a:lnTo>
                    <a:pt x="650950" y="231241"/>
                  </a:lnTo>
                  <a:lnTo>
                    <a:pt x="607287" y="251252"/>
                  </a:lnTo>
                  <a:lnTo>
                    <a:pt x="564857" y="271954"/>
                  </a:lnTo>
                  <a:lnTo>
                    <a:pt x="523693" y="293330"/>
                  </a:lnTo>
                  <a:lnTo>
                    <a:pt x="483827" y="315363"/>
                  </a:lnTo>
                  <a:lnTo>
                    <a:pt x="445292" y="338037"/>
                  </a:lnTo>
                  <a:lnTo>
                    <a:pt x="408120" y="361334"/>
                  </a:lnTo>
                  <a:lnTo>
                    <a:pt x="372344" y="385238"/>
                  </a:lnTo>
                  <a:lnTo>
                    <a:pt x="337997" y="409731"/>
                  </a:lnTo>
                  <a:lnTo>
                    <a:pt x="305110" y="434798"/>
                  </a:lnTo>
                  <a:lnTo>
                    <a:pt x="273716" y="460420"/>
                  </a:lnTo>
                  <a:lnTo>
                    <a:pt x="243848" y="486581"/>
                  </a:lnTo>
                  <a:lnTo>
                    <a:pt x="215539" y="513264"/>
                  </a:lnTo>
                  <a:lnTo>
                    <a:pt x="188820" y="540453"/>
                  </a:lnTo>
                  <a:lnTo>
                    <a:pt x="140285" y="596279"/>
                  </a:lnTo>
                  <a:lnTo>
                    <a:pt x="98504" y="653923"/>
                  </a:lnTo>
                  <a:lnTo>
                    <a:pt x="63736" y="713250"/>
                  </a:lnTo>
                  <a:lnTo>
                    <a:pt x="36241" y="774126"/>
                  </a:lnTo>
                  <a:lnTo>
                    <a:pt x="16280" y="836414"/>
                  </a:lnTo>
                  <a:lnTo>
                    <a:pt x="4113" y="899981"/>
                  </a:lnTo>
                  <a:lnTo>
                    <a:pt x="0" y="964692"/>
                  </a:lnTo>
                  <a:lnTo>
                    <a:pt x="1033" y="997181"/>
                  </a:lnTo>
                  <a:lnTo>
                    <a:pt x="9206" y="1061336"/>
                  </a:lnTo>
                  <a:lnTo>
                    <a:pt x="25303" y="1124281"/>
                  </a:lnTo>
                  <a:lnTo>
                    <a:pt x="49063" y="1185880"/>
                  </a:lnTo>
                  <a:lnTo>
                    <a:pt x="80227" y="1245999"/>
                  </a:lnTo>
                  <a:lnTo>
                    <a:pt x="118534" y="1304501"/>
                  </a:lnTo>
                  <a:lnTo>
                    <a:pt x="163725" y="1361253"/>
                  </a:lnTo>
                  <a:lnTo>
                    <a:pt x="215539" y="1416119"/>
                  </a:lnTo>
                  <a:lnTo>
                    <a:pt x="243848" y="1442802"/>
                  </a:lnTo>
                  <a:lnTo>
                    <a:pt x="273716" y="1468963"/>
                  </a:lnTo>
                  <a:lnTo>
                    <a:pt x="305110" y="1494585"/>
                  </a:lnTo>
                  <a:lnTo>
                    <a:pt x="337997" y="1519652"/>
                  </a:lnTo>
                  <a:lnTo>
                    <a:pt x="372344" y="1544145"/>
                  </a:lnTo>
                  <a:lnTo>
                    <a:pt x="408120" y="1568049"/>
                  </a:lnTo>
                  <a:lnTo>
                    <a:pt x="445292" y="1591346"/>
                  </a:lnTo>
                  <a:lnTo>
                    <a:pt x="483827" y="1614020"/>
                  </a:lnTo>
                  <a:lnTo>
                    <a:pt x="523693" y="1636053"/>
                  </a:lnTo>
                  <a:lnTo>
                    <a:pt x="564857" y="1657429"/>
                  </a:lnTo>
                  <a:lnTo>
                    <a:pt x="607287" y="1678131"/>
                  </a:lnTo>
                  <a:lnTo>
                    <a:pt x="650950" y="1698142"/>
                  </a:lnTo>
                  <a:lnTo>
                    <a:pt x="695814" y="1717445"/>
                  </a:lnTo>
                  <a:lnTo>
                    <a:pt x="741846" y="1736024"/>
                  </a:lnTo>
                  <a:lnTo>
                    <a:pt x="789014" y="1753860"/>
                  </a:lnTo>
                  <a:lnTo>
                    <a:pt x="837285" y="1770938"/>
                  </a:lnTo>
                  <a:lnTo>
                    <a:pt x="886627" y="1787241"/>
                  </a:lnTo>
                  <a:lnTo>
                    <a:pt x="937007" y="1802751"/>
                  </a:lnTo>
                  <a:lnTo>
                    <a:pt x="988393" y="1817453"/>
                  </a:lnTo>
                  <a:lnTo>
                    <a:pt x="1040752" y="1831328"/>
                  </a:lnTo>
                  <a:lnTo>
                    <a:pt x="1094051" y="1844360"/>
                  </a:lnTo>
                  <a:lnTo>
                    <a:pt x="1148259" y="1856532"/>
                  </a:lnTo>
                  <a:lnTo>
                    <a:pt x="1203342" y="1867827"/>
                  </a:lnTo>
                  <a:lnTo>
                    <a:pt x="1259269" y="1878229"/>
                  </a:lnTo>
                  <a:lnTo>
                    <a:pt x="1316006" y="1887721"/>
                  </a:lnTo>
                  <a:lnTo>
                    <a:pt x="1373521" y="1896285"/>
                  </a:lnTo>
                  <a:lnTo>
                    <a:pt x="1431782" y="1903904"/>
                  </a:lnTo>
                  <a:lnTo>
                    <a:pt x="1490756" y="1910563"/>
                  </a:lnTo>
                  <a:lnTo>
                    <a:pt x="1550411" y="1916243"/>
                  </a:lnTo>
                  <a:lnTo>
                    <a:pt x="1610713" y="1920929"/>
                  </a:lnTo>
                  <a:lnTo>
                    <a:pt x="1671632" y="1924602"/>
                  </a:lnTo>
                  <a:lnTo>
                    <a:pt x="1733133" y="1927247"/>
                  </a:lnTo>
                  <a:lnTo>
                    <a:pt x="1795185" y="1928847"/>
                  </a:lnTo>
                  <a:lnTo>
                    <a:pt x="1857755" y="1929384"/>
                  </a:lnTo>
                  <a:lnTo>
                    <a:pt x="1920326" y="1928847"/>
                  </a:lnTo>
                  <a:lnTo>
                    <a:pt x="1982378" y="1927247"/>
                  </a:lnTo>
                  <a:lnTo>
                    <a:pt x="2043879" y="1924602"/>
                  </a:lnTo>
                  <a:lnTo>
                    <a:pt x="2104798" y="1920929"/>
                  </a:lnTo>
                  <a:lnTo>
                    <a:pt x="2165100" y="1916243"/>
                  </a:lnTo>
                  <a:lnTo>
                    <a:pt x="2224755" y="1910563"/>
                  </a:lnTo>
                  <a:lnTo>
                    <a:pt x="2283729" y="1903904"/>
                  </a:lnTo>
                  <a:lnTo>
                    <a:pt x="2341990" y="1896285"/>
                  </a:lnTo>
                  <a:lnTo>
                    <a:pt x="2399505" y="1887721"/>
                  </a:lnTo>
                  <a:lnTo>
                    <a:pt x="2456242" y="1878229"/>
                  </a:lnTo>
                  <a:lnTo>
                    <a:pt x="2512169" y="1867827"/>
                  </a:lnTo>
                  <a:lnTo>
                    <a:pt x="2567252" y="1856532"/>
                  </a:lnTo>
                  <a:lnTo>
                    <a:pt x="2621460" y="1844360"/>
                  </a:lnTo>
                  <a:lnTo>
                    <a:pt x="2674759" y="1831328"/>
                  </a:lnTo>
                  <a:lnTo>
                    <a:pt x="2727118" y="1817453"/>
                  </a:lnTo>
                  <a:lnTo>
                    <a:pt x="2778504" y="1802751"/>
                  </a:lnTo>
                  <a:lnTo>
                    <a:pt x="2828884" y="1787241"/>
                  </a:lnTo>
                  <a:lnTo>
                    <a:pt x="2878226" y="1770938"/>
                  </a:lnTo>
                  <a:lnTo>
                    <a:pt x="2926497" y="1753860"/>
                  </a:lnTo>
                  <a:lnTo>
                    <a:pt x="2973665" y="1736024"/>
                  </a:lnTo>
                  <a:lnTo>
                    <a:pt x="3019697" y="1717445"/>
                  </a:lnTo>
                  <a:lnTo>
                    <a:pt x="3064561" y="1698142"/>
                  </a:lnTo>
                  <a:lnTo>
                    <a:pt x="3108224" y="1678131"/>
                  </a:lnTo>
                  <a:lnTo>
                    <a:pt x="3150654" y="1657429"/>
                  </a:lnTo>
                  <a:lnTo>
                    <a:pt x="3191818" y="1636053"/>
                  </a:lnTo>
                  <a:lnTo>
                    <a:pt x="3231684" y="1614020"/>
                  </a:lnTo>
                  <a:lnTo>
                    <a:pt x="3270219" y="1591346"/>
                  </a:lnTo>
                  <a:lnTo>
                    <a:pt x="3307391" y="1568049"/>
                  </a:lnTo>
                  <a:lnTo>
                    <a:pt x="3343167" y="1544145"/>
                  </a:lnTo>
                  <a:lnTo>
                    <a:pt x="3377514" y="1519652"/>
                  </a:lnTo>
                  <a:lnTo>
                    <a:pt x="3410401" y="1494585"/>
                  </a:lnTo>
                  <a:lnTo>
                    <a:pt x="3441795" y="1468963"/>
                  </a:lnTo>
                  <a:lnTo>
                    <a:pt x="3471663" y="1442802"/>
                  </a:lnTo>
                  <a:lnTo>
                    <a:pt x="3499972" y="1416119"/>
                  </a:lnTo>
                  <a:lnTo>
                    <a:pt x="3526691" y="1388930"/>
                  </a:lnTo>
                  <a:lnTo>
                    <a:pt x="3575226" y="1333104"/>
                  </a:lnTo>
                  <a:lnTo>
                    <a:pt x="3617007" y="1275460"/>
                  </a:lnTo>
                  <a:lnTo>
                    <a:pt x="3651775" y="1216133"/>
                  </a:lnTo>
                  <a:lnTo>
                    <a:pt x="3679270" y="1155257"/>
                  </a:lnTo>
                  <a:lnTo>
                    <a:pt x="3699231" y="1092969"/>
                  </a:lnTo>
                  <a:lnTo>
                    <a:pt x="3711398" y="1029402"/>
                  </a:lnTo>
                  <a:lnTo>
                    <a:pt x="3715512" y="964692"/>
                  </a:lnTo>
                  <a:lnTo>
                    <a:pt x="3714478" y="932202"/>
                  </a:lnTo>
                  <a:lnTo>
                    <a:pt x="3706305" y="868047"/>
                  </a:lnTo>
                  <a:lnTo>
                    <a:pt x="3690208" y="805102"/>
                  </a:lnTo>
                  <a:lnTo>
                    <a:pt x="3666448" y="743503"/>
                  </a:lnTo>
                  <a:lnTo>
                    <a:pt x="3635284" y="683384"/>
                  </a:lnTo>
                  <a:lnTo>
                    <a:pt x="3596977" y="624882"/>
                  </a:lnTo>
                  <a:lnTo>
                    <a:pt x="3551786" y="568130"/>
                  </a:lnTo>
                  <a:lnTo>
                    <a:pt x="3499972" y="513264"/>
                  </a:lnTo>
                  <a:lnTo>
                    <a:pt x="3471663" y="486581"/>
                  </a:lnTo>
                  <a:lnTo>
                    <a:pt x="3441795" y="460420"/>
                  </a:lnTo>
                  <a:lnTo>
                    <a:pt x="3410401" y="434798"/>
                  </a:lnTo>
                  <a:lnTo>
                    <a:pt x="3377514" y="409731"/>
                  </a:lnTo>
                  <a:lnTo>
                    <a:pt x="3343167" y="385238"/>
                  </a:lnTo>
                  <a:lnTo>
                    <a:pt x="3307391" y="361334"/>
                  </a:lnTo>
                  <a:lnTo>
                    <a:pt x="3270219" y="338037"/>
                  </a:lnTo>
                  <a:lnTo>
                    <a:pt x="3231684" y="315363"/>
                  </a:lnTo>
                  <a:lnTo>
                    <a:pt x="3191818" y="293330"/>
                  </a:lnTo>
                  <a:lnTo>
                    <a:pt x="3150654" y="271954"/>
                  </a:lnTo>
                  <a:lnTo>
                    <a:pt x="3108224" y="251252"/>
                  </a:lnTo>
                  <a:lnTo>
                    <a:pt x="3064561" y="231241"/>
                  </a:lnTo>
                  <a:lnTo>
                    <a:pt x="3019697" y="211938"/>
                  </a:lnTo>
                  <a:lnTo>
                    <a:pt x="2973665" y="193359"/>
                  </a:lnTo>
                  <a:lnTo>
                    <a:pt x="2926497" y="175523"/>
                  </a:lnTo>
                  <a:lnTo>
                    <a:pt x="2878226" y="158445"/>
                  </a:lnTo>
                  <a:lnTo>
                    <a:pt x="2828884" y="142142"/>
                  </a:lnTo>
                  <a:lnTo>
                    <a:pt x="2778504" y="126632"/>
                  </a:lnTo>
                  <a:lnTo>
                    <a:pt x="2727118" y="111930"/>
                  </a:lnTo>
                  <a:lnTo>
                    <a:pt x="2674759" y="98055"/>
                  </a:lnTo>
                  <a:lnTo>
                    <a:pt x="2621460" y="85023"/>
                  </a:lnTo>
                  <a:lnTo>
                    <a:pt x="2567252" y="72851"/>
                  </a:lnTo>
                  <a:lnTo>
                    <a:pt x="2512169" y="61556"/>
                  </a:lnTo>
                  <a:lnTo>
                    <a:pt x="2456242" y="51154"/>
                  </a:lnTo>
                  <a:lnTo>
                    <a:pt x="2399505" y="41662"/>
                  </a:lnTo>
                  <a:lnTo>
                    <a:pt x="2341990" y="33098"/>
                  </a:lnTo>
                  <a:lnTo>
                    <a:pt x="2283729" y="25479"/>
                  </a:lnTo>
                  <a:lnTo>
                    <a:pt x="2224755" y="18820"/>
                  </a:lnTo>
                  <a:lnTo>
                    <a:pt x="2165100" y="13140"/>
                  </a:lnTo>
                  <a:lnTo>
                    <a:pt x="2104798" y="8454"/>
                  </a:lnTo>
                  <a:lnTo>
                    <a:pt x="2043879" y="4781"/>
                  </a:lnTo>
                  <a:lnTo>
                    <a:pt x="1982378" y="2136"/>
                  </a:lnTo>
                  <a:lnTo>
                    <a:pt x="1920326" y="536"/>
                  </a:lnTo>
                  <a:lnTo>
                    <a:pt x="185775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72511" y="286512"/>
              <a:ext cx="3716020" cy="1929764"/>
            </a:xfrm>
            <a:custGeom>
              <a:avLst/>
              <a:gdLst/>
              <a:ahLst/>
              <a:cxnLst/>
              <a:rect l="l" t="t" r="r" b="b"/>
              <a:pathLst>
                <a:path w="3716020" h="1929764">
                  <a:moveTo>
                    <a:pt x="0" y="964692"/>
                  </a:moveTo>
                  <a:lnTo>
                    <a:pt x="4113" y="899981"/>
                  </a:lnTo>
                  <a:lnTo>
                    <a:pt x="16280" y="836414"/>
                  </a:lnTo>
                  <a:lnTo>
                    <a:pt x="36241" y="774126"/>
                  </a:lnTo>
                  <a:lnTo>
                    <a:pt x="63736" y="713250"/>
                  </a:lnTo>
                  <a:lnTo>
                    <a:pt x="98504" y="653923"/>
                  </a:lnTo>
                  <a:lnTo>
                    <a:pt x="140285" y="596279"/>
                  </a:lnTo>
                  <a:lnTo>
                    <a:pt x="188820" y="540453"/>
                  </a:lnTo>
                  <a:lnTo>
                    <a:pt x="215539" y="513264"/>
                  </a:lnTo>
                  <a:lnTo>
                    <a:pt x="243848" y="486581"/>
                  </a:lnTo>
                  <a:lnTo>
                    <a:pt x="273716" y="460420"/>
                  </a:lnTo>
                  <a:lnTo>
                    <a:pt x="305110" y="434798"/>
                  </a:lnTo>
                  <a:lnTo>
                    <a:pt x="337997" y="409731"/>
                  </a:lnTo>
                  <a:lnTo>
                    <a:pt x="372344" y="385238"/>
                  </a:lnTo>
                  <a:lnTo>
                    <a:pt x="408120" y="361334"/>
                  </a:lnTo>
                  <a:lnTo>
                    <a:pt x="445292" y="338037"/>
                  </a:lnTo>
                  <a:lnTo>
                    <a:pt x="483827" y="315363"/>
                  </a:lnTo>
                  <a:lnTo>
                    <a:pt x="523693" y="293330"/>
                  </a:lnTo>
                  <a:lnTo>
                    <a:pt x="564857" y="271954"/>
                  </a:lnTo>
                  <a:lnTo>
                    <a:pt x="607287" y="251252"/>
                  </a:lnTo>
                  <a:lnTo>
                    <a:pt x="650950" y="231241"/>
                  </a:lnTo>
                  <a:lnTo>
                    <a:pt x="695814" y="211938"/>
                  </a:lnTo>
                  <a:lnTo>
                    <a:pt x="741846" y="193359"/>
                  </a:lnTo>
                  <a:lnTo>
                    <a:pt x="789014" y="175523"/>
                  </a:lnTo>
                  <a:lnTo>
                    <a:pt x="837285" y="158445"/>
                  </a:lnTo>
                  <a:lnTo>
                    <a:pt x="886627" y="142142"/>
                  </a:lnTo>
                  <a:lnTo>
                    <a:pt x="937007" y="126632"/>
                  </a:lnTo>
                  <a:lnTo>
                    <a:pt x="988393" y="111930"/>
                  </a:lnTo>
                  <a:lnTo>
                    <a:pt x="1040752" y="98055"/>
                  </a:lnTo>
                  <a:lnTo>
                    <a:pt x="1094051" y="85023"/>
                  </a:lnTo>
                  <a:lnTo>
                    <a:pt x="1148259" y="72851"/>
                  </a:lnTo>
                  <a:lnTo>
                    <a:pt x="1203342" y="61556"/>
                  </a:lnTo>
                  <a:lnTo>
                    <a:pt x="1259269" y="51154"/>
                  </a:lnTo>
                  <a:lnTo>
                    <a:pt x="1316006" y="41662"/>
                  </a:lnTo>
                  <a:lnTo>
                    <a:pt x="1373521" y="33098"/>
                  </a:lnTo>
                  <a:lnTo>
                    <a:pt x="1431782" y="25479"/>
                  </a:lnTo>
                  <a:lnTo>
                    <a:pt x="1490756" y="18820"/>
                  </a:lnTo>
                  <a:lnTo>
                    <a:pt x="1550411" y="13140"/>
                  </a:lnTo>
                  <a:lnTo>
                    <a:pt x="1610713" y="8454"/>
                  </a:lnTo>
                  <a:lnTo>
                    <a:pt x="1671632" y="4781"/>
                  </a:lnTo>
                  <a:lnTo>
                    <a:pt x="1733133" y="2136"/>
                  </a:lnTo>
                  <a:lnTo>
                    <a:pt x="1795185" y="536"/>
                  </a:lnTo>
                  <a:lnTo>
                    <a:pt x="1857755" y="0"/>
                  </a:lnTo>
                  <a:lnTo>
                    <a:pt x="1920326" y="536"/>
                  </a:lnTo>
                  <a:lnTo>
                    <a:pt x="1982378" y="2136"/>
                  </a:lnTo>
                  <a:lnTo>
                    <a:pt x="2043879" y="4781"/>
                  </a:lnTo>
                  <a:lnTo>
                    <a:pt x="2104798" y="8454"/>
                  </a:lnTo>
                  <a:lnTo>
                    <a:pt x="2165100" y="13140"/>
                  </a:lnTo>
                  <a:lnTo>
                    <a:pt x="2224755" y="18820"/>
                  </a:lnTo>
                  <a:lnTo>
                    <a:pt x="2283729" y="25479"/>
                  </a:lnTo>
                  <a:lnTo>
                    <a:pt x="2341990" y="33098"/>
                  </a:lnTo>
                  <a:lnTo>
                    <a:pt x="2399505" y="41662"/>
                  </a:lnTo>
                  <a:lnTo>
                    <a:pt x="2456242" y="51154"/>
                  </a:lnTo>
                  <a:lnTo>
                    <a:pt x="2512169" y="61556"/>
                  </a:lnTo>
                  <a:lnTo>
                    <a:pt x="2567252" y="72851"/>
                  </a:lnTo>
                  <a:lnTo>
                    <a:pt x="2621460" y="85023"/>
                  </a:lnTo>
                  <a:lnTo>
                    <a:pt x="2674759" y="98055"/>
                  </a:lnTo>
                  <a:lnTo>
                    <a:pt x="2727118" y="111930"/>
                  </a:lnTo>
                  <a:lnTo>
                    <a:pt x="2778504" y="126632"/>
                  </a:lnTo>
                  <a:lnTo>
                    <a:pt x="2828884" y="142142"/>
                  </a:lnTo>
                  <a:lnTo>
                    <a:pt x="2878226" y="158445"/>
                  </a:lnTo>
                  <a:lnTo>
                    <a:pt x="2926497" y="175523"/>
                  </a:lnTo>
                  <a:lnTo>
                    <a:pt x="2973665" y="193359"/>
                  </a:lnTo>
                  <a:lnTo>
                    <a:pt x="3019697" y="211938"/>
                  </a:lnTo>
                  <a:lnTo>
                    <a:pt x="3064561" y="231241"/>
                  </a:lnTo>
                  <a:lnTo>
                    <a:pt x="3108224" y="251252"/>
                  </a:lnTo>
                  <a:lnTo>
                    <a:pt x="3150654" y="271954"/>
                  </a:lnTo>
                  <a:lnTo>
                    <a:pt x="3191818" y="293330"/>
                  </a:lnTo>
                  <a:lnTo>
                    <a:pt x="3231684" y="315363"/>
                  </a:lnTo>
                  <a:lnTo>
                    <a:pt x="3270219" y="338037"/>
                  </a:lnTo>
                  <a:lnTo>
                    <a:pt x="3307391" y="361334"/>
                  </a:lnTo>
                  <a:lnTo>
                    <a:pt x="3343167" y="385238"/>
                  </a:lnTo>
                  <a:lnTo>
                    <a:pt x="3377514" y="409731"/>
                  </a:lnTo>
                  <a:lnTo>
                    <a:pt x="3410401" y="434798"/>
                  </a:lnTo>
                  <a:lnTo>
                    <a:pt x="3441795" y="460420"/>
                  </a:lnTo>
                  <a:lnTo>
                    <a:pt x="3471663" y="486581"/>
                  </a:lnTo>
                  <a:lnTo>
                    <a:pt x="3499972" y="513264"/>
                  </a:lnTo>
                  <a:lnTo>
                    <a:pt x="3526691" y="540453"/>
                  </a:lnTo>
                  <a:lnTo>
                    <a:pt x="3575226" y="596279"/>
                  </a:lnTo>
                  <a:lnTo>
                    <a:pt x="3617007" y="653923"/>
                  </a:lnTo>
                  <a:lnTo>
                    <a:pt x="3651775" y="713250"/>
                  </a:lnTo>
                  <a:lnTo>
                    <a:pt x="3679270" y="774126"/>
                  </a:lnTo>
                  <a:lnTo>
                    <a:pt x="3699231" y="836414"/>
                  </a:lnTo>
                  <a:lnTo>
                    <a:pt x="3711398" y="899981"/>
                  </a:lnTo>
                  <a:lnTo>
                    <a:pt x="3715512" y="964692"/>
                  </a:lnTo>
                  <a:lnTo>
                    <a:pt x="3714478" y="997181"/>
                  </a:lnTo>
                  <a:lnTo>
                    <a:pt x="3706305" y="1061336"/>
                  </a:lnTo>
                  <a:lnTo>
                    <a:pt x="3690208" y="1124281"/>
                  </a:lnTo>
                  <a:lnTo>
                    <a:pt x="3666448" y="1185880"/>
                  </a:lnTo>
                  <a:lnTo>
                    <a:pt x="3635284" y="1245999"/>
                  </a:lnTo>
                  <a:lnTo>
                    <a:pt x="3596977" y="1304501"/>
                  </a:lnTo>
                  <a:lnTo>
                    <a:pt x="3551786" y="1361253"/>
                  </a:lnTo>
                  <a:lnTo>
                    <a:pt x="3499972" y="1416119"/>
                  </a:lnTo>
                  <a:lnTo>
                    <a:pt x="3471663" y="1442802"/>
                  </a:lnTo>
                  <a:lnTo>
                    <a:pt x="3441795" y="1468963"/>
                  </a:lnTo>
                  <a:lnTo>
                    <a:pt x="3410401" y="1494585"/>
                  </a:lnTo>
                  <a:lnTo>
                    <a:pt x="3377514" y="1519652"/>
                  </a:lnTo>
                  <a:lnTo>
                    <a:pt x="3343167" y="1544145"/>
                  </a:lnTo>
                  <a:lnTo>
                    <a:pt x="3307391" y="1568049"/>
                  </a:lnTo>
                  <a:lnTo>
                    <a:pt x="3270219" y="1591346"/>
                  </a:lnTo>
                  <a:lnTo>
                    <a:pt x="3231684" y="1614020"/>
                  </a:lnTo>
                  <a:lnTo>
                    <a:pt x="3191818" y="1636053"/>
                  </a:lnTo>
                  <a:lnTo>
                    <a:pt x="3150654" y="1657429"/>
                  </a:lnTo>
                  <a:lnTo>
                    <a:pt x="3108224" y="1678131"/>
                  </a:lnTo>
                  <a:lnTo>
                    <a:pt x="3064561" y="1698142"/>
                  </a:lnTo>
                  <a:lnTo>
                    <a:pt x="3019697" y="1717445"/>
                  </a:lnTo>
                  <a:lnTo>
                    <a:pt x="2973665" y="1736024"/>
                  </a:lnTo>
                  <a:lnTo>
                    <a:pt x="2926497" y="1753860"/>
                  </a:lnTo>
                  <a:lnTo>
                    <a:pt x="2878226" y="1770938"/>
                  </a:lnTo>
                  <a:lnTo>
                    <a:pt x="2828884" y="1787241"/>
                  </a:lnTo>
                  <a:lnTo>
                    <a:pt x="2778504" y="1802751"/>
                  </a:lnTo>
                  <a:lnTo>
                    <a:pt x="2727118" y="1817453"/>
                  </a:lnTo>
                  <a:lnTo>
                    <a:pt x="2674759" y="1831328"/>
                  </a:lnTo>
                  <a:lnTo>
                    <a:pt x="2621460" y="1844360"/>
                  </a:lnTo>
                  <a:lnTo>
                    <a:pt x="2567252" y="1856532"/>
                  </a:lnTo>
                  <a:lnTo>
                    <a:pt x="2512169" y="1867827"/>
                  </a:lnTo>
                  <a:lnTo>
                    <a:pt x="2456242" y="1878229"/>
                  </a:lnTo>
                  <a:lnTo>
                    <a:pt x="2399505" y="1887721"/>
                  </a:lnTo>
                  <a:lnTo>
                    <a:pt x="2341990" y="1896285"/>
                  </a:lnTo>
                  <a:lnTo>
                    <a:pt x="2283729" y="1903904"/>
                  </a:lnTo>
                  <a:lnTo>
                    <a:pt x="2224755" y="1910563"/>
                  </a:lnTo>
                  <a:lnTo>
                    <a:pt x="2165100" y="1916243"/>
                  </a:lnTo>
                  <a:lnTo>
                    <a:pt x="2104798" y="1920929"/>
                  </a:lnTo>
                  <a:lnTo>
                    <a:pt x="2043879" y="1924602"/>
                  </a:lnTo>
                  <a:lnTo>
                    <a:pt x="1982378" y="1927247"/>
                  </a:lnTo>
                  <a:lnTo>
                    <a:pt x="1920326" y="1928847"/>
                  </a:lnTo>
                  <a:lnTo>
                    <a:pt x="1857755" y="1929384"/>
                  </a:lnTo>
                  <a:lnTo>
                    <a:pt x="1795185" y="1928847"/>
                  </a:lnTo>
                  <a:lnTo>
                    <a:pt x="1733133" y="1927247"/>
                  </a:lnTo>
                  <a:lnTo>
                    <a:pt x="1671632" y="1924602"/>
                  </a:lnTo>
                  <a:lnTo>
                    <a:pt x="1610713" y="1920929"/>
                  </a:lnTo>
                  <a:lnTo>
                    <a:pt x="1550411" y="1916243"/>
                  </a:lnTo>
                  <a:lnTo>
                    <a:pt x="1490756" y="1910563"/>
                  </a:lnTo>
                  <a:lnTo>
                    <a:pt x="1431782" y="1903904"/>
                  </a:lnTo>
                  <a:lnTo>
                    <a:pt x="1373521" y="1896285"/>
                  </a:lnTo>
                  <a:lnTo>
                    <a:pt x="1316006" y="1887721"/>
                  </a:lnTo>
                  <a:lnTo>
                    <a:pt x="1259269" y="1878229"/>
                  </a:lnTo>
                  <a:lnTo>
                    <a:pt x="1203342" y="1867827"/>
                  </a:lnTo>
                  <a:lnTo>
                    <a:pt x="1148259" y="1856532"/>
                  </a:lnTo>
                  <a:lnTo>
                    <a:pt x="1094051" y="1844360"/>
                  </a:lnTo>
                  <a:lnTo>
                    <a:pt x="1040752" y="1831328"/>
                  </a:lnTo>
                  <a:lnTo>
                    <a:pt x="988393" y="1817453"/>
                  </a:lnTo>
                  <a:lnTo>
                    <a:pt x="937007" y="1802751"/>
                  </a:lnTo>
                  <a:lnTo>
                    <a:pt x="886627" y="1787241"/>
                  </a:lnTo>
                  <a:lnTo>
                    <a:pt x="837285" y="1770938"/>
                  </a:lnTo>
                  <a:lnTo>
                    <a:pt x="789014" y="1753860"/>
                  </a:lnTo>
                  <a:lnTo>
                    <a:pt x="741846" y="1736024"/>
                  </a:lnTo>
                  <a:lnTo>
                    <a:pt x="695814" y="1717445"/>
                  </a:lnTo>
                  <a:lnTo>
                    <a:pt x="650950" y="1698142"/>
                  </a:lnTo>
                  <a:lnTo>
                    <a:pt x="607287" y="1678131"/>
                  </a:lnTo>
                  <a:lnTo>
                    <a:pt x="564857" y="1657429"/>
                  </a:lnTo>
                  <a:lnTo>
                    <a:pt x="523693" y="1636053"/>
                  </a:lnTo>
                  <a:lnTo>
                    <a:pt x="483827" y="1614020"/>
                  </a:lnTo>
                  <a:lnTo>
                    <a:pt x="445292" y="1591346"/>
                  </a:lnTo>
                  <a:lnTo>
                    <a:pt x="408120" y="1568049"/>
                  </a:lnTo>
                  <a:lnTo>
                    <a:pt x="372344" y="1544145"/>
                  </a:lnTo>
                  <a:lnTo>
                    <a:pt x="337997" y="1519652"/>
                  </a:lnTo>
                  <a:lnTo>
                    <a:pt x="305110" y="1494585"/>
                  </a:lnTo>
                  <a:lnTo>
                    <a:pt x="273716" y="1468963"/>
                  </a:lnTo>
                  <a:lnTo>
                    <a:pt x="243848" y="1442802"/>
                  </a:lnTo>
                  <a:lnTo>
                    <a:pt x="215539" y="1416119"/>
                  </a:lnTo>
                  <a:lnTo>
                    <a:pt x="188820" y="1388930"/>
                  </a:lnTo>
                  <a:lnTo>
                    <a:pt x="140285" y="1333104"/>
                  </a:lnTo>
                  <a:lnTo>
                    <a:pt x="98504" y="1275460"/>
                  </a:lnTo>
                  <a:lnTo>
                    <a:pt x="63736" y="1216133"/>
                  </a:lnTo>
                  <a:lnTo>
                    <a:pt x="36241" y="1155257"/>
                  </a:lnTo>
                  <a:lnTo>
                    <a:pt x="16280" y="1092969"/>
                  </a:lnTo>
                  <a:lnTo>
                    <a:pt x="4113" y="1029402"/>
                  </a:lnTo>
                  <a:lnTo>
                    <a:pt x="0" y="964692"/>
                  </a:lnTo>
                  <a:close/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25292" y="981532"/>
            <a:ext cx="240919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u="heavy" spc="-3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МОДЕЛЬ ВКЛЮЧАЕТ</a:t>
            </a:r>
            <a:r>
              <a:rPr sz="1600" b="1" i="1" u="heavy" spc="-12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В</a:t>
            </a:r>
            <a:endParaRPr sz="16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1600" u="heavy" spc="-3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СЕБЯ: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sp>
          <p:nvSpPr>
            <p:cNvPr id="3" name="object 3"/>
            <p:cNvSpPr/>
            <p:nvPr/>
          </p:nvSpPr>
          <p:spPr>
            <a:xfrm>
              <a:off x="3285744" y="2142744"/>
              <a:ext cx="2487295" cy="2359660"/>
            </a:xfrm>
            <a:custGeom>
              <a:avLst/>
              <a:gdLst/>
              <a:ahLst/>
              <a:cxnLst/>
              <a:rect l="l" t="t" r="r" b="b"/>
              <a:pathLst>
                <a:path w="2487295" h="2359660">
                  <a:moveTo>
                    <a:pt x="1243583" y="0"/>
                  </a:moveTo>
                  <a:lnTo>
                    <a:pt x="1193567" y="936"/>
                  </a:lnTo>
                  <a:lnTo>
                    <a:pt x="1144052" y="3722"/>
                  </a:lnTo>
                  <a:lnTo>
                    <a:pt x="1095075" y="8323"/>
                  </a:lnTo>
                  <a:lnTo>
                    <a:pt x="1046674" y="14702"/>
                  </a:lnTo>
                  <a:lnTo>
                    <a:pt x="998886" y="22826"/>
                  </a:lnTo>
                  <a:lnTo>
                    <a:pt x="951747" y="32658"/>
                  </a:lnTo>
                  <a:lnTo>
                    <a:pt x="905296" y="44164"/>
                  </a:lnTo>
                  <a:lnTo>
                    <a:pt x="859569" y="57308"/>
                  </a:lnTo>
                  <a:lnTo>
                    <a:pt x="814603" y="72055"/>
                  </a:lnTo>
                  <a:lnTo>
                    <a:pt x="770436" y="88370"/>
                  </a:lnTo>
                  <a:lnTo>
                    <a:pt x="727104" y="106218"/>
                  </a:lnTo>
                  <a:lnTo>
                    <a:pt x="684645" y="125562"/>
                  </a:lnTo>
                  <a:lnTo>
                    <a:pt x="643097" y="146369"/>
                  </a:lnTo>
                  <a:lnTo>
                    <a:pt x="602495" y="168603"/>
                  </a:lnTo>
                  <a:lnTo>
                    <a:pt x="562878" y="192229"/>
                  </a:lnTo>
                  <a:lnTo>
                    <a:pt x="524282" y="217211"/>
                  </a:lnTo>
                  <a:lnTo>
                    <a:pt x="486744" y="243514"/>
                  </a:lnTo>
                  <a:lnTo>
                    <a:pt x="450302" y="271103"/>
                  </a:lnTo>
                  <a:lnTo>
                    <a:pt x="414993" y="299943"/>
                  </a:lnTo>
                  <a:lnTo>
                    <a:pt x="380855" y="329999"/>
                  </a:lnTo>
                  <a:lnTo>
                    <a:pt x="347923" y="361235"/>
                  </a:lnTo>
                  <a:lnTo>
                    <a:pt x="316235" y="393616"/>
                  </a:lnTo>
                  <a:lnTo>
                    <a:pt x="285829" y="427106"/>
                  </a:lnTo>
                  <a:lnTo>
                    <a:pt x="256742" y="461672"/>
                  </a:lnTo>
                  <a:lnTo>
                    <a:pt x="229010" y="497277"/>
                  </a:lnTo>
                  <a:lnTo>
                    <a:pt x="202672" y="533886"/>
                  </a:lnTo>
                  <a:lnTo>
                    <a:pt x="177763" y="571464"/>
                  </a:lnTo>
                  <a:lnTo>
                    <a:pt x="154322" y="609976"/>
                  </a:lnTo>
                  <a:lnTo>
                    <a:pt x="132384" y="649387"/>
                  </a:lnTo>
                  <a:lnTo>
                    <a:pt x="111989" y="689660"/>
                  </a:lnTo>
                  <a:lnTo>
                    <a:pt x="93172" y="730762"/>
                  </a:lnTo>
                  <a:lnTo>
                    <a:pt x="75971" y="772657"/>
                  </a:lnTo>
                  <a:lnTo>
                    <a:pt x="60422" y="815309"/>
                  </a:lnTo>
                  <a:lnTo>
                    <a:pt x="46564" y="858684"/>
                  </a:lnTo>
                  <a:lnTo>
                    <a:pt x="34433" y="902746"/>
                  </a:lnTo>
                  <a:lnTo>
                    <a:pt x="24066" y="947460"/>
                  </a:lnTo>
                  <a:lnTo>
                    <a:pt x="15501" y="992790"/>
                  </a:lnTo>
                  <a:lnTo>
                    <a:pt x="8775" y="1038702"/>
                  </a:lnTo>
                  <a:lnTo>
                    <a:pt x="3925" y="1085161"/>
                  </a:lnTo>
                  <a:lnTo>
                    <a:pt x="987" y="1132130"/>
                  </a:lnTo>
                  <a:lnTo>
                    <a:pt x="0" y="1179576"/>
                  </a:lnTo>
                  <a:lnTo>
                    <a:pt x="987" y="1227021"/>
                  </a:lnTo>
                  <a:lnTo>
                    <a:pt x="3925" y="1273990"/>
                  </a:lnTo>
                  <a:lnTo>
                    <a:pt x="8775" y="1320449"/>
                  </a:lnTo>
                  <a:lnTo>
                    <a:pt x="15501" y="1366361"/>
                  </a:lnTo>
                  <a:lnTo>
                    <a:pt x="24066" y="1411691"/>
                  </a:lnTo>
                  <a:lnTo>
                    <a:pt x="34433" y="1456405"/>
                  </a:lnTo>
                  <a:lnTo>
                    <a:pt x="46564" y="1500467"/>
                  </a:lnTo>
                  <a:lnTo>
                    <a:pt x="60422" y="1543842"/>
                  </a:lnTo>
                  <a:lnTo>
                    <a:pt x="75971" y="1586494"/>
                  </a:lnTo>
                  <a:lnTo>
                    <a:pt x="93172" y="1628389"/>
                  </a:lnTo>
                  <a:lnTo>
                    <a:pt x="111989" y="1669491"/>
                  </a:lnTo>
                  <a:lnTo>
                    <a:pt x="132384" y="1709764"/>
                  </a:lnTo>
                  <a:lnTo>
                    <a:pt x="154322" y="1749175"/>
                  </a:lnTo>
                  <a:lnTo>
                    <a:pt x="177763" y="1787687"/>
                  </a:lnTo>
                  <a:lnTo>
                    <a:pt x="202672" y="1825265"/>
                  </a:lnTo>
                  <a:lnTo>
                    <a:pt x="229010" y="1861874"/>
                  </a:lnTo>
                  <a:lnTo>
                    <a:pt x="256742" y="1897479"/>
                  </a:lnTo>
                  <a:lnTo>
                    <a:pt x="285829" y="1932045"/>
                  </a:lnTo>
                  <a:lnTo>
                    <a:pt x="316235" y="1965535"/>
                  </a:lnTo>
                  <a:lnTo>
                    <a:pt x="347923" y="1997916"/>
                  </a:lnTo>
                  <a:lnTo>
                    <a:pt x="380855" y="2029152"/>
                  </a:lnTo>
                  <a:lnTo>
                    <a:pt x="414993" y="2059208"/>
                  </a:lnTo>
                  <a:lnTo>
                    <a:pt x="450302" y="2088048"/>
                  </a:lnTo>
                  <a:lnTo>
                    <a:pt x="486744" y="2115637"/>
                  </a:lnTo>
                  <a:lnTo>
                    <a:pt x="524282" y="2141940"/>
                  </a:lnTo>
                  <a:lnTo>
                    <a:pt x="562878" y="2166922"/>
                  </a:lnTo>
                  <a:lnTo>
                    <a:pt x="602495" y="2190548"/>
                  </a:lnTo>
                  <a:lnTo>
                    <a:pt x="643097" y="2212782"/>
                  </a:lnTo>
                  <a:lnTo>
                    <a:pt x="684645" y="2233589"/>
                  </a:lnTo>
                  <a:lnTo>
                    <a:pt x="727104" y="2252933"/>
                  </a:lnTo>
                  <a:lnTo>
                    <a:pt x="770436" y="2270781"/>
                  </a:lnTo>
                  <a:lnTo>
                    <a:pt x="814603" y="2287096"/>
                  </a:lnTo>
                  <a:lnTo>
                    <a:pt x="859569" y="2301843"/>
                  </a:lnTo>
                  <a:lnTo>
                    <a:pt x="905296" y="2314987"/>
                  </a:lnTo>
                  <a:lnTo>
                    <a:pt x="951747" y="2326493"/>
                  </a:lnTo>
                  <a:lnTo>
                    <a:pt x="998886" y="2336325"/>
                  </a:lnTo>
                  <a:lnTo>
                    <a:pt x="1046674" y="2344449"/>
                  </a:lnTo>
                  <a:lnTo>
                    <a:pt x="1095075" y="2350828"/>
                  </a:lnTo>
                  <a:lnTo>
                    <a:pt x="1144052" y="2355429"/>
                  </a:lnTo>
                  <a:lnTo>
                    <a:pt x="1193567" y="2358215"/>
                  </a:lnTo>
                  <a:lnTo>
                    <a:pt x="1243583" y="2359151"/>
                  </a:lnTo>
                  <a:lnTo>
                    <a:pt x="1293600" y="2358215"/>
                  </a:lnTo>
                  <a:lnTo>
                    <a:pt x="1343115" y="2355429"/>
                  </a:lnTo>
                  <a:lnTo>
                    <a:pt x="1392092" y="2350828"/>
                  </a:lnTo>
                  <a:lnTo>
                    <a:pt x="1440493" y="2344449"/>
                  </a:lnTo>
                  <a:lnTo>
                    <a:pt x="1488281" y="2336325"/>
                  </a:lnTo>
                  <a:lnTo>
                    <a:pt x="1535420" y="2326493"/>
                  </a:lnTo>
                  <a:lnTo>
                    <a:pt x="1581871" y="2314987"/>
                  </a:lnTo>
                  <a:lnTo>
                    <a:pt x="1627598" y="2301843"/>
                  </a:lnTo>
                  <a:lnTo>
                    <a:pt x="1672564" y="2287096"/>
                  </a:lnTo>
                  <a:lnTo>
                    <a:pt x="1716731" y="2270781"/>
                  </a:lnTo>
                  <a:lnTo>
                    <a:pt x="1760063" y="2252933"/>
                  </a:lnTo>
                  <a:lnTo>
                    <a:pt x="1802522" y="2233589"/>
                  </a:lnTo>
                  <a:lnTo>
                    <a:pt x="1844070" y="2212782"/>
                  </a:lnTo>
                  <a:lnTo>
                    <a:pt x="1884672" y="2190548"/>
                  </a:lnTo>
                  <a:lnTo>
                    <a:pt x="1924289" y="2166922"/>
                  </a:lnTo>
                  <a:lnTo>
                    <a:pt x="1962885" y="2141940"/>
                  </a:lnTo>
                  <a:lnTo>
                    <a:pt x="2000423" y="2115637"/>
                  </a:lnTo>
                  <a:lnTo>
                    <a:pt x="2036865" y="2088048"/>
                  </a:lnTo>
                  <a:lnTo>
                    <a:pt x="2072174" y="2059208"/>
                  </a:lnTo>
                  <a:lnTo>
                    <a:pt x="2106312" y="2029152"/>
                  </a:lnTo>
                  <a:lnTo>
                    <a:pt x="2139244" y="1997916"/>
                  </a:lnTo>
                  <a:lnTo>
                    <a:pt x="2170932" y="1965535"/>
                  </a:lnTo>
                  <a:lnTo>
                    <a:pt x="2201338" y="1932045"/>
                  </a:lnTo>
                  <a:lnTo>
                    <a:pt x="2230425" y="1897479"/>
                  </a:lnTo>
                  <a:lnTo>
                    <a:pt x="2258157" y="1861874"/>
                  </a:lnTo>
                  <a:lnTo>
                    <a:pt x="2284495" y="1825265"/>
                  </a:lnTo>
                  <a:lnTo>
                    <a:pt x="2309404" y="1787687"/>
                  </a:lnTo>
                  <a:lnTo>
                    <a:pt x="2332845" y="1749175"/>
                  </a:lnTo>
                  <a:lnTo>
                    <a:pt x="2354783" y="1709764"/>
                  </a:lnTo>
                  <a:lnTo>
                    <a:pt x="2375178" y="1669491"/>
                  </a:lnTo>
                  <a:lnTo>
                    <a:pt x="2393995" y="1628389"/>
                  </a:lnTo>
                  <a:lnTo>
                    <a:pt x="2411196" y="1586494"/>
                  </a:lnTo>
                  <a:lnTo>
                    <a:pt x="2426745" y="1543842"/>
                  </a:lnTo>
                  <a:lnTo>
                    <a:pt x="2440603" y="1500467"/>
                  </a:lnTo>
                  <a:lnTo>
                    <a:pt x="2452734" y="1456405"/>
                  </a:lnTo>
                  <a:lnTo>
                    <a:pt x="2463101" y="1411691"/>
                  </a:lnTo>
                  <a:lnTo>
                    <a:pt x="2471666" y="1366361"/>
                  </a:lnTo>
                  <a:lnTo>
                    <a:pt x="2478392" y="1320449"/>
                  </a:lnTo>
                  <a:lnTo>
                    <a:pt x="2483242" y="1273990"/>
                  </a:lnTo>
                  <a:lnTo>
                    <a:pt x="2486180" y="1227021"/>
                  </a:lnTo>
                  <a:lnTo>
                    <a:pt x="2487167" y="1179576"/>
                  </a:lnTo>
                  <a:lnTo>
                    <a:pt x="2486180" y="1132130"/>
                  </a:lnTo>
                  <a:lnTo>
                    <a:pt x="2483242" y="1085161"/>
                  </a:lnTo>
                  <a:lnTo>
                    <a:pt x="2478392" y="1038702"/>
                  </a:lnTo>
                  <a:lnTo>
                    <a:pt x="2471666" y="992790"/>
                  </a:lnTo>
                  <a:lnTo>
                    <a:pt x="2463101" y="947460"/>
                  </a:lnTo>
                  <a:lnTo>
                    <a:pt x="2452734" y="902746"/>
                  </a:lnTo>
                  <a:lnTo>
                    <a:pt x="2440603" y="858684"/>
                  </a:lnTo>
                  <a:lnTo>
                    <a:pt x="2426745" y="815309"/>
                  </a:lnTo>
                  <a:lnTo>
                    <a:pt x="2411196" y="772657"/>
                  </a:lnTo>
                  <a:lnTo>
                    <a:pt x="2393995" y="730762"/>
                  </a:lnTo>
                  <a:lnTo>
                    <a:pt x="2375178" y="689660"/>
                  </a:lnTo>
                  <a:lnTo>
                    <a:pt x="2354783" y="649387"/>
                  </a:lnTo>
                  <a:lnTo>
                    <a:pt x="2332845" y="609976"/>
                  </a:lnTo>
                  <a:lnTo>
                    <a:pt x="2309404" y="571464"/>
                  </a:lnTo>
                  <a:lnTo>
                    <a:pt x="2284495" y="533886"/>
                  </a:lnTo>
                  <a:lnTo>
                    <a:pt x="2258157" y="497277"/>
                  </a:lnTo>
                  <a:lnTo>
                    <a:pt x="2230425" y="461672"/>
                  </a:lnTo>
                  <a:lnTo>
                    <a:pt x="2201338" y="427106"/>
                  </a:lnTo>
                  <a:lnTo>
                    <a:pt x="2170932" y="393616"/>
                  </a:lnTo>
                  <a:lnTo>
                    <a:pt x="2139244" y="361235"/>
                  </a:lnTo>
                  <a:lnTo>
                    <a:pt x="2106312" y="329999"/>
                  </a:lnTo>
                  <a:lnTo>
                    <a:pt x="2072174" y="299943"/>
                  </a:lnTo>
                  <a:lnTo>
                    <a:pt x="2036865" y="271103"/>
                  </a:lnTo>
                  <a:lnTo>
                    <a:pt x="2000423" y="243514"/>
                  </a:lnTo>
                  <a:lnTo>
                    <a:pt x="1962885" y="217211"/>
                  </a:lnTo>
                  <a:lnTo>
                    <a:pt x="1924289" y="192229"/>
                  </a:lnTo>
                  <a:lnTo>
                    <a:pt x="1884672" y="168603"/>
                  </a:lnTo>
                  <a:lnTo>
                    <a:pt x="1844070" y="146369"/>
                  </a:lnTo>
                  <a:lnTo>
                    <a:pt x="1802522" y="125562"/>
                  </a:lnTo>
                  <a:lnTo>
                    <a:pt x="1760063" y="106218"/>
                  </a:lnTo>
                  <a:lnTo>
                    <a:pt x="1716731" y="88370"/>
                  </a:lnTo>
                  <a:lnTo>
                    <a:pt x="1672564" y="72055"/>
                  </a:lnTo>
                  <a:lnTo>
                    <a:pt x="1627598" y="57308"/>
                  </a:lnTo>
                  <a:lnTo>
                    <a:pt x="1581871" y="44164"/>
                  </a:lnTo>
                  <a:lnTo>
                    <a:pt x="1535420" y="32658"/>
                  </a:lnTo>
                  <a:lnTo>
                    <a:pt x="1488281" y="22826"/>
                  </a:lnTo>
                  <a:lnTo>
                    <a:pt x="1440493" y="14702"/>
                  </a:lnTo>
                  <a:lnTo>
                    <a:pt x="1392092" y="8323"/>
                  </a:lnTo>
                  <a:lnTo>
                    <a:pt x="1343115" y="3722"/>
                  </a:lnTo>
                  <a:lnTo>
                    <a:pt x="1293600" y="936"/>
                  </a:lnTo>
                  <a:lnTo>
                    <a:pt x="124358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85744" y="2142744"/>
              <a:ext cx="2487295" cy="2359660"/>
            </a:xfrm>
            <a:custGeom>
              <a:avLst/>
              <a:gdLst/>
              <a:ahLst/>
              <a:cxnLst/>
              <a:rect l="l" t="t" r="r" b="b"/>
              <a:pathLst>
                <a:path w="2487295" h="2359660">
                  <a:moveTo>
                    <a:pt x="0" y="1179576"/>
                  </a:moveTo>
                  <a:lnTo>
                    <a:pt x="987" y="1132130"/>
                  </a:lnTo>
                  <a:lnTo>
                    <a:pt x="3925" y="1085161"/>
                  </a:lnTo>
                  <a:lnTo>
                    <a:pt x="8775" y="1038702"/>
                  </a:lnTo>
                  <a:lnTo>
                    <a:pt x="15501" y="992790"/>
                  </a:lnTo>
                  <a:lnTo>
                    <a:pt x="24066" y="947460"/>
                  </a:lnTo>
                  <a:lnTo>
                    <a:pt x="34433" y="902746"/>
                  </a:lnTo>
                  <a:lnTo>
                    <a:pt x="46564" y="858684"/>
                  </a:lnTo>
                  <a:lnTo>
                    <a:pt x="60422" y="815309"/>
                  </a:lnTo>
                  <a:lnTo>
                    <a:pt x="75971" y="772657"/>
                  </a:lnTo>
                  <a:lnTo>
                    <a:pt x="93172" y="730762"/>
                  </a:lnTo>
                  <a:lnTo>
                    <a:pt x="111989" y="689660"/>
                  </a:lnTo>
                  <a:lnTo>
                    <a:pt x="132384" y="649387"/>
                  </a:lnTo>
                  <a:lnTo>
                    <a:pt x="154322" y="609976"/>
                  </a:lnTo>
                  <a:lnTo>
                    <a:pt x="177763" y="571464"/>
                  </a:lnTo>
                  <a:lnTo>
                    <a:pt x="202672" y="533886"/>
                  </a:lnTo>
                  <a:lnTo>
                    <a:pt x="229010" y="497277"/>
                  </a:lnTo>
                  <a:lnTo>
                    <a:pt x="256742" y="461672"/>
                  </a:lnTo>
                  <a:lnTo>
                    <a:pt x="285829" y="427106"/>
                  </a:lnTo>
                  <a:lnTo>
                    <a:pt x="316235" y="393616"/>
                  </a:lnTo>
                  <a:lnTo>
                    <a:pt x="347923" y="361235"/>
                  </a:lnTo>
                  <a:lnTo>
                    <a:pt x="380855" y="329999"/>
                  </a:lnTo>
                  <a:lnTo>
                    <a:pt x="414993" y="299943"/>
                  </a:lnTo>
                  <a:lnTo>
                    <a:pt x="450302" y="271103"/>
                  </a:lnTo>
                  <a:lnTo>
                    <a:pt x="486744" y="243514"/>
                  </a:lnTo>
                  <a:lnTo>
                    <a:pt x="524282" y="217211"/>
                  </a:lnTo>
                  <a:lnTo>
                    <a:pt x="562878" y="192229"/>
                  </a:lnTo>
                  <a:lnTo>
                    <a:pt x="602495" y="168603"/>
                  </a:lnTo>
                  <a:lnTo>
                    <a:pt x="643097" y="146369"/>
                  </a:lnTo>
                  <a:lnTo>
                    <a:pt x="684645" y="125562"/>
                  </a:lnTo>
                  <a:lnTo>
                    <a:pt x="727104" y="106218"/>
                  </a:lnTo>
                  <a:lnTo>
                    <a:pt x="770436" y="88370"/>
                  </a:lnTo>
                  <a:lnTo>
                    <a:pt x="814603" y="72055"/>
                  </a:lnTo>
                  <a:lnTo>
                    <a:pt x="859569" y="57308"/>
                  </a:lnTo>
                  <a:lnTo>
                    <a:pt x="905296" y="44164"/>
                  </a:lnTo>
                  <a:lnTo>
                    <a:pt x="951747" y="32658"/>
                  </a:lnTo>
                  <a:lnTo>
                    <a:pt x="998886" y="22826"/>
                  </a:lnTo>
                  <a:lnTo>
                    <a:pt x="1046674" y="14702"/>
                  </a:lnTo>
                  <a:lnTo>
                    <a:pt x="1095075" y="8323"/>
                  </a:lnTo>
                  <a:lnTo>
                    <a:pt x="1144052" y="3722"/>
                  </a:lnTo>
                  <a:lnTo>
                    <a:pt x="1193567" y="936"/>
                  </a:lnTo>
                  <a:lnTo>
                    <a:pt x="1243583" y="0"/>
                  </a:lnTo>
                  <a:lnTo>
                    <a:pt x="1293600" y="936"/>
                  </a:lnTo>
                  <a:lnTo>
                    <a:pt x="1343115" y="3722"/>
                  </a:lnTo>
                  <a:lnTo>
                    <a:pt x="1392092" y="8323"/>
                  </a:lnTo>
                  <a:lnTo>
                    <a:pt x="1440493" y="14702"/>
                  </a:lnTo>
                  <a:lnTo>
                    <a:pt x="1488281" y="22826"/>
                  </a:lnTo>
                  <a:lnTo>
                    <a:pt x="1535420" y="32658"/>
                  </a:lnTo>
                  <a:lnTo>
                    <a:pt x="1581871" y="44164"/>
                  </a:lnTo>
                  <a:lnTo>
                    <a:pt x="1627598" y="57308"/>
                  </a:lnTo>
                  <a:lnTo>
                    <a:pt x="1672564" y="72055"/>
                  </a:lnTo>
                  <a:lnTo>
                    <a:pt x="1716731" y="88370"/>
                  </a:lnTo>
                  <a:lnTo>
                    <a:pt x="1760063" y="106218"/>
                  </a:lnTo>
                  <a:lnTo>
                    <a:pt x="1802522" y="125562"/>
                  </a:lnTo>
                  <a:lnTo>
                    <a:pt x="1844070" y="146369"/>
                  </a:lnTo>
                  <a:lnTo>
                    <a:pt x="1884672" y="168603"/>
                  </a:lnTo>
                  <a:lnTo>
                    <a:pt x="1924289" y="192229"/>
                  </a:lnTo>
                  <a:lnTo>
                    <a:pt x="1962885" y="217211"/>
                  </a:lnTo>
                  <a:lnTo>
                    <a:pt x="2000423" y="243514"/>
                  </a:lnTo>
                  <a:lnTo>
                    <a:pt x="2036865" y="271103"/>
                  </a:lnTo>
                  <a:lnTo>
                    <a:pt x="2072174" y="299943"/>
                  </a:lnTo>
                  <a:lnTo>
                    <a:pt x="2106312" y="329999"/>
                  </a:lnTo>
                  <a:lnTo>
                    <a:pt x="2139244" y="361235"/>
                  </a:lnTo>
                  <a:lnTo>
                    <a:pt x="2170932" y="393616"/>
                  </a:lnTo>
                  <a:lnTo>
                    <a:pt x="2201338" y="427106"/>
                  </a:lnTo>
                  <a:lnTo>
                    <a:pt x="2230425" y="461672"/>
                  </a:lnTo>
                  <a:lnTo>
                    <a:pt x="2258157" y="497277"/>
                  </a:lnTo>
                  <a:lnTo>
                    <a:pt x="2284495" y="533886"/>
                  </a:lnTo>
                  <a:lnTo>
                    <a:pt x="2309404" y="571464"/>
                  </a:lnTo>
                  <a:lnTo>
                    <a:pt x="2332845" y="609976"/>
                  </a:lnTo>
                  <a:lnTo>
                    <a:pt x="2354783" y="649387"/>
                  </a:lnTo>
                  <a:lnTo>
                    <a:pt x="2375178" y="689660"/>
                  </a:lnTo>
                  <a:lnTo>
                    <a:pt x="2393995" y="730762"/>
                  </a:lnTo>
                  <a:lnTo>
                    <a:pt x="2411196" y="772657"/>
                  </a:lnTo>
                  <a:lnTo>
                    <a:pt x="2426745" y="815309"/>
                  </a:lnTo>
                  <a:lnTo>
                    <a:pt x="2440603" y="858684"/>
                  </a:lnTo>
                  <a:lnTo>
                    <a:pt x="2452734" y="902746"/>
                  </a:lnTo>
                  <a:lnTo>
                    <a:pt x="2463101" y="947460"/>
                  </a:lnTo>
                  <a:lnTo>
                    <a:pt x="2471666" y="992790"/>
                  </a:lnTo>
                  <a:lnTo>
                    <a:pt x="2478392" y="1038702"/>
                  </a:lnTo>
                  <a:lnTo>
                    <a:pt x="2483242" y="1085161"/>
                  </a:lnTo>
                  <a:lnTo>
                    <a:pt x="2486180" y="1132130"/>
                  </a:lnTo>
                  <a:lnTo>
                    <a:pt x="2487167" y="1179576"/>
                  </a:lnTo>
                  <a:lnTo>
                    <a:pt x="2486180" y="1227021"/>
                  </a:lnTo>
                  <a:lnTo>
                    <a:pt x="2483242" y="1273990"/>
                  </a:lnTo>
                  <a:lnTo>
                    <a:pt x="2478392" y="1320449"/>
                  </a:lnTo>
                  <a:lnTo>
                    <a:pt x="2471666" y="1366361"/>
                  </a:lnTo>
                  <a:lnTo>
                    <a:pt x="2463101" y="1411691"/>
                  </a:lnTo>
                  <a:lnTo>
                    <a:pt x="2452734" y="1456405"/>
                  </a:lnTo>
                  <a:lnTo>
                    <a:pt x="2440603" y="1500467"/>
                  </a:lnTo>
                  <a:lnTo>
                    <a:pt x="2426745" y="1543842"/>
                  </a:lnTo>
                  <a:lnTo>
                    <a:pt x="2411196" y="1586494"/>
                  </a:lnTo>
                  <a:lnTo>
                    <a:pt x="2393995" y="1628389"/>
                  </a:lnTo>
                  <a:lnTo>
                    <a:pt x="2375178" y="1669491"/>
                  </a:lnTo>
                  <a:lnTo>
                    <a:pt x="2354783" y="1709764"/>
                  </a:lnTo>
                  <a:lnTo>
                    <a:pt x="2332845" y="1749175"/>
                  </a:lnTo>
                  <a:lnTo>
                    <a:pt x="2309404" y="1787687"/>
                  </a:lnTo>
                  <a:lnTo>
                    <a:pt x="2284495" y="1825265"/>
                  </a:lnTo>
                  <a:lnTo>
                    <a:pt x="2258157" y="1861874"/>
                  </a:lnTo>
                  <a:lnTo>
                    <a:pt x="2230425" y="1897479"/>
                  </a:lnTo>
                  <a:lnTo>
                    <a:pt x="2201338" y="1932045"/>
                  </a:lnTo>
                  <a:lnTo>
                    <a:pt x="2170932" y="1965535"/>
                  </a:lnTo>
                  <a:lnTo>
                    <a:pt x="2139244" y="1997916"/>
                  </a:lnTo>
                  <a:lnTo>
                    <a:pt x="2106312" y="2029152"/>
                  </a:lnTo>
                  <a:lnTo>
                    <a:pt x="2072174" y="2059208"/>
                  </a:lnTo>
                  <a:lnTo>
                    <a:pt x="2036865" y="2088048"/>
                  </a:lnTo>
                  <a:lnTo>
                    <a:pt x="2000423" y="2115637"/>
                  </a:lnTo>
                  <a:lnTo>
                    <a:pt x="1962885" y="2141940"/>
                  </a:lnTo>
                  <a:lnTo>
                    <a:pt x="1924289" y="2166922"/>
                  </a:lnTo>
                  <a:lnTo>
                    <a:pt x="1884672" y="2190548"/>
                  </a:lnTo>
                  <a:lnTo>
                    <a:pt x="1844070" y="2212782"/>
                  </a:lnTo>
                  <a:lnTo>
                    <a:pt x="1802522" y="2233589"/>
                  </a:lnTo>
                  <a:lnTo>
                    <a:pt x="1760063" y="2252933"/>
                  </a:lnTo>
                  <a:lnTo>
                    <a:pt x="1716731" y="2270781"/>
                  </a:lnTo>
                  <a:lnTo>
                    <a:pt x="1672564" y="2287096"/>
                  </a:lnTo>
                  <a:lnTo>
                    <a:pt x="1627598" y="2301843"/>
                  </a:lnTo>
                  <a:lnTo>
                    <a:pt x="1581871" y="2314987"/>
                  </a:lnTo>
                  <a:lnTo>
                    <a:pt x="1535420" y="2326493"/>
                  </a:lnTo>
                  <a:lnTo>
                    <a:pt x="1488281" y="2336325"/>
                  </a:lnTo>
                  <a:lnTo>
                    <a:pt x="1440493" y="2344449"/>
                  </a:lnTo>
                  <a:lnTo>
                    <a:pt x="1392092" y="2350828"/>
                  </a:lnTo>
                  <a:lnTo>
                    <a:pt x="1343115" y="2355429"/>
                  </a:lnTo>
                  <a:lnTo>
                    <a:pt x="1293600" y="2358215"/>
                  </a:lnTo>
                  <a:lnTo>
                    <a:pt x="1243583" y="2359151"/>
                  </a:lnTo>
                  <a:lnTo>
                    <a:pt x="1193567" y="2358215"/>
                  </a:lnTo>
                  <a:lnTo>
                    <a:pt x="1144052" y="2355429"/>
                  </a:lnTo>
                  <a:lnTo>
                    <a:pt x="1095075" y="2350828"/>
                  </a:lnTo>
                  <a:lnTo>
                    <a:pt x="1046674" y="2344449"/>
                  </a:lnTo>
                  <a:lnTo>
                    <a:pt x="998886" y="2336325"/>
                  </a:lnTo>
                  <a:lnTo>
                    <a:pt x="951747" y="2326493"/>
                  </a:lnTo>
                  <a:lnTo>
                    <a:pt x="905296" y="2314987"/>
                  </a:lnTo>
                  <a:lnTo>
                    <a:pt x="859569" y="2301843"/>
                  </a:lnTo>
                  <a:lnTo>
                    <a:pt x="814603" y="2287096"/>
                  </a:lnTo>
                  <a:lnTo>
                    <a:pt x="770436" y="2270781"/>
                  </a:lnTo>
                  <a:lnTo>
                    <a:pt x="727104" y="2252933"/>
                  </a:lnTo>
                  <a:lnTo>
                    <a:pt x="684645" y="2233589"/>
                  </a:lnTo>
                  <a:lnTo>
                    <a:pt x="643097" y="2212782"/>
                  </a:lnTo>
                  <a:lnTo>
                    <a:pt x="602495" y="2190548"/>
                  </a:lnTo>
                  <a:lnTo>
                    <a:pt x="562878" y="2166922"/>
                  </a:lnTo>
                  <a:lnTo>
                    <a:pt x="524282" y="2141940"/>
                  </a:lnTo>
                  <a:lnTo>
                    <a:pt x="486744" y="2115637"/>
                  </a:lnTo>
                  <a:lnTo>
                    <a:pt x="450302" y="2088048"/>
                  </a:lnTo>
                  <a:lnTo>
                    <a:pt x="414993" y="2059208"/>
                  </a:lnTo>
                  <a:lnTo>
                    <a:pt x="380855" y="2029152"/>
                  </a:lnTo>
                  <a:lnTo>
                    <a:pt x="347923" y="1997916"/>
                  </a:lnTo>
                  <a:lnTo>
                    <a:pt x="316235" y="1965535"/>
                  </a:lnTo>
                  <a:lnTo>
                    <a:pt x="285829" y="1932045"/>
                  </a:lnTo>
                  <a:lnTo>
                    <a:pt x="256742" y="1897479"/>
                  </a:lnTo>
                  <a:lnTo>
                    <a:pt x="229010" y="1861874"/>
                  </a:lnTo>
                  <a:lnTo>
                    <a:pt x="202672" y="1825265"/>
                  </a:lnTo>
                  <a:lnTo>
                    <a:pt x="177763" y="1787687"/>
                  </a:lnTo>
                  <a:lnTo>
                    <a:pt x="154322" y="1749175"/>
                  </a:lnTo>
                  <a:lnTo>
                    <a:pt x="132384" y="1709764"/>
                  </a:lnTo>
                  <a:lnTo>
                    <a:pt x="111989" y="1669491"/>
                  </a:lnTo>
                  <a:lnTo>
                    <a:pt x="93172" y="1628389"/>
                  </a:lnTo>
                  <a:lnTo>
                    <a:pt x="75971" y="1586494"/>
                  </a:lnTo>
                  <a:lnTo>
                    <a:pt x="60422" y="1543842"/>
                  </a:lnTo>
                  <a:lnTo>
                    <a:pt x="46564" y="1500467"/>
                  </a:lnTo>
                  <a:lnTo>
                    <a:pt x="34433" y="1456405"/>
                  </a:lnTo>
                  <a:lnTo>
                    <a:pt x="24066" y="1411691"/>
                  </a:lnTo>
                  <a:lnTo>
                    <a:pt x="15501" y="1366361"/>
                  </a:lnTo>
                  <a:lnTo>
                    <a:pt x="8775" y="1320449"/>
                  </a:lnTo>
                  <a:lnTo>
                    <a:pt x="3925" y="1273990"/>
                  </a:lnTo>
                  <a:lnTo>
                    <a:pt x="987" y="1227021"/>
                  </a:lnTo>
                  <a:lnTo>
                    <a:pt x="0" y="1179576"/>
                  </a:lnTo>
                  <a:close/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88155" y="2981325"/>
            <a:ext cx="149034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1400" b="1" i="1" spc="-15" dirty="0">
                <a:latin typeface="Comic Sans MS"/>
                <a:cs typeface="Comic Sans MS"/>
              </a:rPr>
              <a:t>О</a:t>
            </a:r>
            <a:r>
              <a:rPr sz="1400" b="1" i="1" spc="5" dirty="0">
                <a:latin typeface="Comic Sans MS"/>
                <a:cs typeface="Comic Sans MS"/>
              </a:rPr>
              <a:t>б</a:t>
            </a:r>
            <a:r>
              <a:rPr sz="1400" b="1" i="1" spc="-5" dirty="0">
                <a:latin typeface="Comic Sans MS"/>
                <a:cs typeface="Comic Sans MS"/>
              </a:rPr>
              <a:t>ра</a:t>
            </a:r>
            <a:r>
              <a:rPr sz="1400" b="1" i="1" spc="-20" dirty="0">
                <a:latin typeface="Comic Sans MS"/>
                <a:cs typeface="Comic Sans MS"/>
              </a:rPr>
              <a:t>з</a:t>
            </a:r>
            <a:r>
              <a:rPr sz="1400" b="1" i="1" spc="-10" dirty="0">
                <a:latin typeface="Comic Sans MS"/>
                <a:cs typeface="Comic Sans MS"/>
              </a:rPr>
              <a:t>о</a:t>
            </a:r>
            <a:r>
              <a:rPr sz="1400" b="1" i="1" spc="-5" dirty="0">
                <a:latin typeface="Comic Sans MS"/>
                <a:cs typeface="Comic Sans MS"/>
              </a:rPr>
              <a:t>в</a:t>
            </a:r>
            <a:r>
              <a:rPr sz="1400" b="1" i="1" spc="-15" dirty="0">
                <a:latin typeface="Comic Sans MS"/>
                <a:cs typeface="Comic Sans MS"/>
              </a:rPr>
              <a:t>ате</a:t>
            </a:r>
            <a:r>
              <a:rPr sz="1400" b="1" i="1" spc="5" dirty="0">
                <a:latin typeface="Comic Sans MS"/>
                <a:cs typeface="Comic Sans MS"/>
              </a:rPr>
              <a:t>ль</a:t>
            </a:r>
            <a:r>
              <a:rPr sz="1400" b="1" i="1" spc="-15" dirty="0">
                <a:latin typeface="Comic Sans MS"/>
                <a:cs typeface="Comic Sans MS"/>
              </a:rPr>
              <a:t>н</a:t>
            </a:r>
            <a:r>
              <a:rPr sz="1400" b="1" i="1" spc="-5" dirty="0">
                <a:latin typeface="Comic Sans MS"/>
                <a:cs typeface="Comic Sans MS"/>
              </a:rPr>
              <a:t>ая  </a:t>
            </a:r>
            <a:r>
              <a:rPr sz="1400" b="1" i="1" spc="-10" dirty="0">
                <a:latin typeface="Comic Sans MS"/>
                <a:cs typeface="Comic Sans MS"/>
              </a:rPr>
              <a:t>деятельность</a:t>
            </a:r>
            <a:r>
              <a:rPr sz="1400" b="1" spc="-10" dirty="0">
                <a:latin typeface="Comic Sans MS"/>
                <a:cs typeface="Comic Sans MS"/>
              </a:rPr>
              <a:t>:  </a:t>
            </a:r>
            <a:r>
              <a:rPr sz="1400" b="1" i="1" spc="-10" dirty="0">
                <a:latin typeface="Comic Sans MS"/>
                <a:cs typeface="Comic Sans MS"/>
              </a:rPr>
              <a:t>обучения</a:t>
            </a:r>
            <a:r>
              <a:rPr sz="1400" b="1" i="1" spc="35" dirty="0">
                <a:latin typeface="Comic Sans MS"/>
                <a:cs typeface="Comic Sans MS"/>
              </a:rPr>
              <a:t> </a:t>
            </a:r>
            <a:r>
              <a:rPr sz="1400" b="1" i="1" spc="-10" dirty="0">
                <a:latin typeface="Comic Sans MS"/>
                <a:cs typeface="Comic Sans MS"/>
              </a:rPr>
              <a:t>ЗОЖ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4152" y="3133280"/>
            <a:ext cx="1448435" cy="1091565"/>
            <a:chOff x="204152" y="3133280"/>
            <a:chExt cx="1448435" cy="1091565"/>
          </a:xfrm>
        </p:grpSpPr>
        <p:sp>
          <p:nvSpPr>
            <p:cNvPr id="7" name="object 7"/>
            <p:cNvSpPr/>
            <p:nvPr/>
          </p:nvSpPr>
          <p:spPr>
            <a:xfrm>
              <a:off x="213360" y="3142487"/>
              <a:ext cx="1430020" cy="1073150"/>
            </a:xfrm>
            <a:custGeom>
              <a:avLst/>
              <a:gdLst/>
              <a:ahLst/>
              <a:cxnLst/>
              <a:rect l="l" t="t" r="r" b="b"/>
              <a:pathLst>
                <a:path w="1430020" h="1073150">
                  <a:moveTo>
                    <a:pt x="714756" y="0"/>
                  </a:moveTo>
                  <a:lnTo>
                    <a:pt x="658897" y="1613"/>
                  </a:lnTo>
                  <a:lnTo>
                    <a:pt x="604215" y="6375"/>
                  </a:lnTo>
                  <a:lnTo>
                    <a:pt x="550867" y="14166"/>
                  </a:lnTo>
                  <a:lnTo>
                    <a:pt x="499013" y="24867"/>
                  </a:lnTo>
                  <a:lnTo>
                    <a:pt x="448811" y="38359"/>
                  </a:lnTo>
                  <a:lnTo>
                    <a:pt x="400422" y="54521"/>
                  </a:lnTo>
                  <a:lnTo>
                    <a:pt x="354002" y="73236"/>
                  </a:lnTo>
                  <a:lnTo>
                    <a:pt x="309712" y="94384"/>
                  </a:lnTo>
                  <a:lnTo>
                    <a:pt x="267710" y="117845"/>
                  </a:lnTo>
                  <a:lnTo>
                    <a:pt x="228155" y="143501"/>
                  </a:lnTo>
                  <a:lnTo>
                    <a:pt x="191206" y="171232"/>
                  </a:lnTo>
                  <a:lnTo>
                    <a:pt x="157022" y="200919"/>
                  </a:lnTo>
                  <a:lnTo>
                    <a:pt x="125761" y="232442"/>
                  </a:lnTo>
                  <a:lnTo>
                    <a:pt x="97583" y="265684"/>
                  </a:lnTo>
                  <a:lnTo>
                    <a:pt x="72647" y="300523"/>
                  </a:lnTo>
                  <a:lnTo>
                    <a:pt x="51111" y="336842"/>
                  </a:lnTo>
                  <a:lnTo>
                    <a:pt x="33135" y="374520"/>
                  </a:lnTo>
                  <a:lnTo>
                    <a:pt x="18876" y="413439"/>
                  </a:lnTo>
                  <a:lnTo>
                    <a:pt x="8495" y="453479"/>
                  </a:lnTo>
                  <a:lnTo>
                    <a:pt x="2150" y="494522"/>
                  </a:lnTo>
                  <a:lnTo>
                    <a:pt x="0" y="536448"/>
                  </a:lnTo>
                  <a:lnTo>
                    <a:pt x="2150" y="578373"/>
                  </a:lnTo>
                  <a:lnTo>
                    <a:pt x="8495" y="619416"/>
                  </a:lnTo>
                  <a:lnTo>
                    <a:pt x="18876" y="659456"/>
                  </a:lnTo>
                  <a:lnTo>
                    <a:pt x="33135" y="698375"/>
                  </a:lnTo>
                  <a:lnTo>
                    <a:pt x="51111" y="736053"/>
                  </a:lnTo>
                  <a:lnTo>
                    <a:pt x="72647" y="772372"/>
                  </a:lnTo>
                  <a:lnTo>
                    <a:pt x="97583" y="807211"/>
                  </a:lnTo>
                  <a:lnTo>
                    <a:pt x="125761" y="840453"/>
                  </a:lnTo>
                  <a:lnTo>
                    <a:pt x="157022" y="871976"/>
                  </a:lnTo>
                  <a:lnTo>
                    <a:pt x="191206" y="901663"/>
                  </a:lnTo>
                  <a:lnTo>
                    <a:pt x="228155" y="929394"/>
                  </a:lnTo>
                  <a:lnTo>
                    <a:pt x="267710" y="955050"/>
                  </a:lnTo>
                  <a:lnTo>
                    <a:pt x="309712" y="978511"/>
                  </a:lnTo>
                  <a:lnTo>
                    <a:pt x="354002" y="999659"/>
                  </a:lnTo>
                  <a:lnTo>
                    <a:pt x="400422" y="1018374"/>
                  </a:lnTo>
                  <a:lnTo>
                    <a:pt x="448811" y="1034536"/>
                  </a:lnTo>
                  <a:lnTo>
                    <a:pt x="499013" y="1048028"/>
                  </a:lnTo>
                  <a:lnTo>
                    <a:pt x="550867" y="1058729"/>
                  </a:lnTo>
                  <a:lnTo>
                    <a:pt x="604215" y="1066520"/>
                  </a:lnTo>
                  <a:lnTo>
                    <a:pt x="658897" y="1071282"/>
                  </a:lnTo>
                  <a:lnTo>
                    <a:pt x="714756" y="1072895"/>
                  </a:lnTo>
                  <a:lnTo>
                    <a:pt x="770609" y="1071282"/>
                  </a:lnTo>
                  <a:lnTo>
                    <a:pt x="825288" y="1066520"/>
                  </a:lnTo>
                  <a:lnTo>
                    <a:pt x="878632" y="1058729"/>
                  </a:lnTo>
                  <a:lnTo>
                    <a:pt x="930484" y="1048028"/>
                  </a:lnTo>
                  <a:lnTo>
                    <a:pt x="980684" y="1034536"/>
                  </a:lnTo>
                  <a:lnTo>
                    <a:pt x="1029073" y="1018374"/>
                  </a:lnTo>
                  <a:lnTo>
                    <a:pt x="1075492" y="999659"/>
                  </a:lnTo>
                  <a:lnTo>
                    <a:pt x="1119782" y="978511"/>
                  </a:lnTo>
                  <a:lnTo>
                    <a:pt x="1161785" y="955050"/>
                  </a:lnTo>
                  <a:lnTo>
                    <a:pt x="1201341" y="929394"/>
                  </a:lnTo>
                  <a:lnTo>
                    <a:pt x="1238292" y="901663"/>
                  </a:lnTo>
                  <a:lnTo>
                    <a:pt x="1272477" y="871976"/>
                  </a:lnTo>
                  <a:lnTo>
                    <a:pt x="1303739" y="840453"/>
                  </a:lnTo>
                  <a:lnTo>
                    <a:pt x="1331919" y="807212"/>
                  </a:lnTo>
                  <a:lnTo>
                    <a:pt x="1356857" y="772372"/>
                  </a:lnTo>
                  <a:lnTo>
                    <a:pt x="1378395" y="736053"/>
                  </a:lnTo>
                  <a:lnTo>
                    <a:pt x="1396373" y="698375"/>
                  </a:lnTo>
                  <a:lnTo>
                    <a:pt x="1410633" y="659456"/>
                  </a:lnTo>
                  <a:lnTo>
                    <a:pt x="1421015" y="619416"/>
                  </a:lnTo>
                  <a:lnTo>
                    <a:pt x="1427361" y="578373"/>
                  </a:lnTo>
                  <a:lnTo>
                    <a:pt x="1429512" y="536448"/>
                  </a:lnTo>
                  <a:lnTo>
                    <a:pt x="1427361" y="494522"/>
                  </a:lnTo>
                  <a:lnTo>
                    <a:pt x="1421015" y="453479"/>
                  </a:lnTo>
                  <a:lnTo>
                    <a:pt x="1410633" y="413439"/>
                  </a:lnTo>
                  <a:lnTo>
                    <a:pt x="1396373" y="374520"/>
                  </a:lnTo>
                  <a:lnTo>
                    <a:pt x="1378395" y="336842"/>
                  </a:lnTo>
                  <a:lnTo>
                    <a:pt x="1356857" y="300523"/>
                  </a:lnTo>
                  <a:lnTo>
                    <a:pt x="1331919" y="265684"/>
                  </a:lnTo>
                  <a:lnTo>
                    <a:pt x="1303739" y="232442"/>
                  </a:lnTo>
                  <a:lnTo>
                    <a:pt x="1272477" y="200919"/>
                  </a:lnTo>
                  <a:lnTo>
                    <a:pt x="1238292" y="171232"/>
                  </a:lnTo>
                  <a:lnTo>
                    <a:pt x="1201341" y="143501"/>
                  </a:lnTo>
                  <a:lnTo>
                    <a:pt x="1161785" y="117845"/>
                  </a:lnTo>
                  <a:lnTo>
                    <a:pt x="1119782" y="94384"/>
                  </a:lnTo>
                  <a:lnTo>
                    <a:pt x="1075492" y="73236"/>
                  </a:lnTo>
                  <a:lnTo>
                    <a:pt x="1029073" y="54521"/>
                  </a:lnTo>
                  <a:lnTo>
                    <a:pt x="980684" y="38359"/>
                  </a:lnTo>
                  <a:lnTo>
                    <a:pt x="930484" y="24867"/>
                  </a:lnTo>
                  <a:lnTo>
                    <a:pt x="878632" y="14166"/>
                  </a:lnTo>
                  <a:lnTo>
                    <a:pt x="825288" y="6375"/>
                  </a:lnTo>
                  <a:lnTo>
                    <a:pt x="770609" y="1613"/>
                  </a:lnTo>
                  <a:lnTo>
                    <a:pt x="714756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360" y="3142487"/>
              <a:ext cx="1430020" cy="1073150"/>
            </a:xfrm>
            <a:custGeom>
              <a:avLst/>
              <a:gdLst/>
              <a:ahLst/>
              <a:cxnLst/>
              <a:rect l="l" t="t" r="r" b="b"/>
              <a:pathLst>
                <a:path w="1430020" h="1073150">
                  <a:moveTo>
                    <a:pt x="0" y="536448"/>
                  </a:moveTo>
                  <a:lnTo>
                    <a:pt x="2150" y="494522"/>
                  </a:lnTo>
                  <a:lnTo>
                    <a:pt x="8495" y="453479"/>
                  </a:lnTo>
                  <a:lnTo>
                    <a:pt x="18876" y="413439"/>
                  </a:lnTo>
                  <a:lnTo>
                    <a:pt x="33135" y="374520"/>
                  </a:lnTo>
                  <a:lnTo>
                    <a:pt x="51111" y="336842"/>
                  </a:lnTo>
                  <a:lnTo>
                    <a:pt x="72647" y="300523"/>
                  </a:lnTo>
                  <a:lnTo>
                    <a:pt x="97583" y="265684"/>
                  </a:lnTo>
                  <a:lnTo>
                    <a:pt x="125761" y="232442"/>
                  </a:lnTo>
                  <a:lnTo>
                    <a:pt x="157022" y="200919"/>
                  </a:lnTo>
                  <a:lnTo>
                    <a:pt x="191206" y="171232"/>
                  </a:lnTo>
                  <a:lnTo>
                    <a:pt x="228155" y="143501"/>
                  </a:lnTo>
                  <a:lnTo>
                    <a:pt x="267710" y="117845"/>
                  </a:lnTo>
                  <a:lnTo>
                    <a:pt x="309712" y="94384"/>
                  </a:lnTo>
                  <a:lnTo>
                    <a:pt x="354002" y="73236"/>
                  </a:lnTo>
                  <a:lnTo>
                    <a:pt x="400422" y="54521"/>
                  </a:lnTo>
                  <a:lnTo>
                    <a:pt x="448811" y="38359"/>
                  </a:lnTo>
                  <a:lnTo>
                    <a:pt x="499013" y="24867"/>
                  </a:lnTo>
                  <a:lnTo>
                    <a:pt x="550867" y="14166"/>
                  </a:lnTo>
                  <a:lnTo>
                    <a:pt x="604215" y="6375"/>
                  </a:lnTo>
                  <a:lnTo>
                    <a:pt x="658897" y="1613"/>
                  </a:lnTo>
                  <a:lnTo>
                    <a:pt x="714756" y="0"/>
                  </a:lnTo>
                  <a:lnTo>
                    <a:pt x="770609" y="1613"/>
                  </a:lnTo>
                  <a:lnTo>
                    <a:pt x="825288" y="6375"/>
                  </a:lnTo>
                  <a:lnTo>
                    <a:pt x="878632" y="14166"/>
                  </a:lnTo>
                  <a:lnTo>
                    <a:pt x="930484" y="24867"/>
                  </a:lnTo>
                  <a:lnTo>
                    <a:pt x="980684" y="38359"/>
                  </a:lnTo>
                  <a:lnTo>
                    <a:pt x="1029073" y="54521"/>
                  </a:lnTo>
                  <a:lnTo>
                    <a:pt x="1075492" y="73236"/>
                  </a:lnTo>
                  <a:lnTo>
                    <a:pt x="1119782" y="94384"/>
                  </a:lnTo>
                  <a:lnTo>
                    <a:pt x="1161785" y="117845"/>
                  </a:lnTo>
                  <a:lnTo>
                    <a:pt x="1201341" y="143501"/>
                  </a:lnTo>
                  <a:lnTo>
                    <a:pt x="1238292" y="171232"/>
                  </a:lnTo>
                  <a:lnTo>
                    <a:pt x="1272477" y="200919"/>
                  </a:lnTo>
                  <a:lnTo>
                    <a:pt x="1303739" y="232442"/>
                  </a:lnTo>
                  <a:lnTo>
                    <a:pt x="1331919" y="265684"/>
                  </a:lnTo>
                  <a:lnTo>
                    <a:pt x="1356857" y="300523"/>
                  </a:lnTo>
                  <a:lnTo>
                    <a:pt x="1378395" y="336842"/>
                  </a:lnTo>
                  <a:lnTo>
                    <a:pt x="1396373" y="374520"/>
                  </a:lnTo>
                  <a:lnTo>
                    <a:pt x="1410633" y="413439"/>
                  </a:lnTo>
                  <a:lnTo>
                    <a:pt x="1421015" y="453479"/>
                  </a:lnTo>
                  <a:lnTo>
                    <a:pt x="1427361" y="494522"/>
                  </a:lnTo>
                  <a:lnTo>
                    <a:pt x="1429512" y="536448"/>
                  </a:lnTo>
                  <a:lnTo>
                    <a:pt x="1427361" y="578373"/>
                  </a:lnTo>
                  <a:lnTo>
                    <a:pt x="1421015" y="619416"/>
                  </a:lnTo>
                  <a:lnTo>
                    <a:pt x="1410633" y="659456"/>
                  </a:lnTo>
                  <a:lnTo>
                    <a:pt x="1396373" y="698375"/>
                  </a:lnTo>
                  <a:lnTo>
                    <a:pt x="1378395" y="736053"/>
                  </a:lnTo>
                  <a:lnTo>
                    <a:pt x="1356857" y="772372"/>
                  </a:lnTo>
                  <a:lnTo>
                    <a:pt x="1331919" y="807212"/>
                  </a:lnTo>
                  <a:lnTo>
                    <a:pt x="1303739" y="840453"/>
                  </a:lnTo>
                  <a:lnTo>
                    <a:pt x="1272477" y="871976"/>
                  </a:lnTo>
                  <a:lnTo>
                    <a:pt x="1238292" y="901663"/>
                  </a:lnTo>
                  <a:lnTo>
                    <a:pt x="1201341" y="929394"/>
                  </a:lnTo>
                  <a:lnTo>
                    <a:pt x="1161785" y="955050"/>
                  </a:lnTo>
                  <a:lnTo>
                    <a:pt x="1119782" y="978511"/>
                  </a:lnTo>
                  <a:lnTo>
                    <a:pt x="1075492" y="999659"/>
                  </a:lnTo>
                  <a:lnTo>
                    <a:pt x="1029073" y="1018374"/>
                  </a:lnTo>
                  <a:lnTo>
                    <a:pt x="980684" y="1034536"/>
                  </a:lnTo>
                  <a:lnTo>
                    <a:pt x="930484" y="1048028"/>
                  </a:lnTo>
                  <a:lnTo>
                    <a:pt x="878632" y="1058729"/>
                  </a:lnTo>
                  <a:lnTo>
                    <a:pt x="825288" y="1066520"/>
                  </a:lnTo>
                  <a:lnTo>
                    <a:pt x="770609" y="1071282"/>
                  </a:lnTo>
                  <a:lnTo>
                    <a:pt x="714756" y="1072895"/>
                  </a:lnTo>
                  <a:lnTo>
                    <a:pt x="658897" y="1071282"/>
                  </a:lnTo>
                  <a:lnTo>
                    <a:pt x="604215" y="1066520"/>
                  </a:lnTo>
                  <a:lnTo>
                    <a:pt x="550867" y="1058729"/>
                  </a:lnTo>
                  <a:lnTo>
                    <a:pt x="499013" y="1048028"/>
                  </a:lnTo>
                  <a:lnTo>
                    <a:pt x="448811" y="1034536"/>
                  </a:lnTo>
                  <a:lnTo>
                    <a:pt x="400422" y="1018374"/>
                  </a:lnTo>
                  <a:lnTo>
                    <a:pt x="354002" y="999659"/>
                  </a:lnTo>
                  <a:lnTo>
                    <a:pt x="309712" y="978511"/>
                  </a:lnTo>
                  <a:lnTo>
                    <a:pt x="267710" y="955050"/>
                  </a:lnTo>
                  <a:lnTo>
                    <a:pt x="228155" y="929394"/>
                  </a:lnTo>
                  <a:lnTo>
                    <a:pt x="191206" y="901663"/>
                  </a:lnTo>
                  <a:lnTo>
                    <a:pt x="157022" y="871976"/>
                  </a:lnTo>
                  <a:lnTo>
                    <a:pt x="125761" y="840453"/>
                  </a:lnTo>
                  <a:lnTo>
                    <a:pt x="97583" y="807211"/>
                  </a:lnTo>
                  <a:lnTo>
                    <a:pt x="72647" y="772372"/>
                  </a:lnTo>
                  <a:lnTo>
                    <a:pt x="51111" y="736053"/>
                  </a:lnTo>
                  <a:lnTo>
                    <a:pt x="33135" y="698375"/>
                  </a:lnTo>
                  <a:lnTo>
                    <a:pt x="18876" y="659456"/>
                  </a:lnTo>
                  <a:lnTo>
                    <a:pt x="8495" y="619416"/>
                  </a:lnTo>
                  <a:lnTo>
                    <a:pt x="2150" y="578373"/>
                  </a:lnTo>
                  <a:lnTo>
                    <a:pt x="0" y="536448"/>
                  </a:lnTo>
                  <a:close/>
                </a:path>
              </a:pathLst>
            </a:custGeom>
            <a:ln w="18287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88060" y="3231591"/>
            <a:ext cx="6813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195" algn="just">
              <a:lnSpc>
                <a:spcPct val="100000"/>
              </a:lnSpc>
              <a:spcBef>
                <a:spcPts val="95"/>
              </a:spcBef>
            </a:pPr>
            <a:r>
              <a:rPr sz="1400" b="1" i="1" spc="-10" dirty="0">
                <a:latin typeface="Comic Sans MS"/>
                <a:cs typeface="Comic Sans MS"/>
              </a:rPr>
              <a:t>чтение  </a:t>
            </a:r>
            <a:r>
              <a:rPr sz="1400" b="1" i="1" spc="-15" dirty="0">
                <a:latin typeface="Comic Sans MS"/>
                <a:cs typeface="Comic Sans MS"/>
              </a:rPr>
              <a:t>худ. </a:t>
            </a:r>
            <a:r>
              <a:rPr sz="1400" b="1" i="1" spc="-10" dirty="0">
                <a:latin typeface="Comic Sans MS"/>
                <a:cs typeface="Comic Sans MS"/>
              </a:rPr>
              <a:t>и  </a:t>
            </a:r>
            <a:r>
              <a:rPr sz="1400" b="1" i="1" spc="-5" dirty="0">
                <a:latin typeface="Comic Sans MS"/>
                <a:cs typeface="Comic Sans MS"/>
              </a:rPr>
              <a:t>п</a:t>
            </a:r>
            <a:r>
              <a:rPr sz="1400" b="1" i="1" spc="-15" dirty="0">
                <a:latin typeface="Comic Sans MS"/>
                <a:cs typeface="Comic Sans MS"/>
              </a:rPr>
              <a:t>о</a:t>
            </a:r>
            <a:r>
              <a:rPr sz="1400" b="1" i="1" spc="-20" dirty="0">
                <a:latin typeface="Comic Sans MS"/>
                <a:cs typeface="Comic Sans MS"/>
              </a:rPr>
              <a:t>зн</a:t>
            </a:r>
            <a:r>
              <a:rPr sz="1400" b="1" i="1" spc="-15" dirty="0">
                <a:latin typeface="Comic Sans MS"/>
                <a:cs typeface="Comic Sans MS"/>
              </a:rPr>
              <a:t>ав</a:t>
            </a:r>
            <a:r>
              <a:rPr sz="1400" b="1" i="1" spc="-5" dirty="0">
                <a:latin typeface="Comic Sans MS"/>
                <a:cs typeface="Comic Sans MS"/>
              </a:rPr>
              <a:t>.  </a:t>
            </a:r>
            <a:r>
              <a:rPr sz="1400" b="1" i="1" dirty="0">
                <a:latin typeface="Comic Sans MS"/>
                <a:cs typeface="Comic Sans MS"/>
              </a:rPr>
              <a:t>л</a:t>
            </a:r>
            <a:r>
              <a:rPr sz="1400" b="1" i="1" spc="-5" dirty="0">
                <a:latin typeface="Comic Sans MS"/>
                <a:cs typeface="Comic Sans MS"/>
              </a:rPr>
              <a:t>и</a:t>
            </a:r>
            <a:r>
              <a:rPr sz="1400" b="1" i="1" spc="-15" dirty="0">
                <a:latin typeface="Comic Sans MS"/>
                <a:cs typeface="Comic Sans MS"/>
              </a:rPr>
              <a:t>т</a:t>
            </a:r>
            <a:r>
              <a:rPr sz="1400" b="1" spc="-20" dirty="0">
                <a:latin typeface="Comic Sans MS"/>
                <a:cs typeface="Comic Sans MS"/>
              </a:rPr>
              <a:t>-</a:t>
            </a:r>
            <a:r>
              <a:rPr sz="1400" b="1" i="1" spc="-10" dirty="0">
                <a:latin typeface="Comic Sans MS"/>
                <a:cs typeface="Comic Sans MS"/>
              </a:rPr>
              <a:t>ры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919152" y="2206688"/>
            <a:ext cx="1521460" cy="1088390"/>
            <a:chOff x="5919152" y="2206688"/>
            <a:chExt cx="1521460" cy="1088390"/>
          </a:xfrm>
        </p:grpSpPr>
        <p:sp>
          <p:nvSpPr>
            <p:cNvPr id="11" name="object 11"/>
            <p:cNvSpPr/>
            <p:nvPr/>
          </p:nvSpPr>
          <p:spPr>
            <a:xfrm>
              <a:off x="5928360" y="2215896"/>
              <a:ext cx="1503045" cy="1069975"/>
            </a:xfrm>
            <a:custGeom>
              <a:avLst/>
              <a:gdLst/>
              <a:ahLst/>
              <a:cxnLst/>
              <a:rect l="l" t="t" r="r" b="b"/>
              <a:pathLst>
                <a:path w="1503045" h="1069975">
                  <a:moveTo>
                    <a:pt x="751332" y="0"/>
                  </a:moveTo>
                  <a:lnTo>
                    <a:pt x="695264" y="1467"/>
                  </a:lnTo>
                  <a:lnTo>
                    <a:pt x="640314" y="5800"/>
                  </a:lnTo>
                  <a:lnTo>
                    <a:pt x="586628" y="12896"/>
                  </a:lnTo>
                  <a:lnTo>
                    <a:pt x="534352" y="22650"/>
                  </a:lnTo>
                  <a:lnTo>
                    <a:pt x="483629" y="34960"/>
                  </a:lnTo>
                  <a:lnTo>
                    <a:pt x="434606" y="49721"/>
                  </a:lnTo>
                  <a:lnTo>
                    <a:pt x="387429" y="66831"/>
                  </a:lnTo>
                  <a:lnTo>
                    <a:pt x="342241" y="86186"/>
                  </a:lnTo>
                  <a:lnTo>
                    <a:pt x="299189" y="107683"/>
                  </a:lnTo>
                  <a:lnTo>
                    <a:pt x="258419" y="131217"/>
                  </a:lnTo>
                  <a:lnTo>
                    <a:pt x="220075" y="156686"/>
                  </a:lnTo>
                  <a:lnTo>
                    <a:pt x="184302" y="183986"/>
                  </a:lnTo>
                  <a:lnTo>
                    <a:pt x="151247" y="213013"/>
                  </a:lnTo>
                  <a:lnTo>
                    <a:pt x="121054" y="243664"/>
                  </a:lnTo>
                  <a:lnTo>
                    <a:pt x="93869" y="275836"/>
                  </a:lnTo>
                  <a:lnTo>
                    <a:pt x="69837" y="309425"/>
                  </a:lnTo>
                  <a:lnTo>
                    <a:pt x="49103" y="344328"/>
                  </a:lnTo>
                  <a:lnTo>
                    <a:pt x="31813" y="380441"/>
                  </a:lnTo>
                  <a:lnTo>
                    <a:pt x="18113" y="417660"/>
                  </a:lnTo>
                  <a:lnTo>
                    <a:pt x="8147" y="455883"/>
                  </a:lnTo>
                  <a:lnTo>
                    <a:pt x="2061" y="495005"/>
                  </a:lnTo>
                  <a:lnTo>
                    <a:pt x="0" y="534924"/>
                  </a:lnTo>
                  <a:lnTo>
                    <a:pt x="2061" y="574842"/>
                  </a:lnTo>
                  <a:lnTo>
                    <a:pt x="8147" y="613964"/>
                  </a:lnTo>
                  <a:lnTo>
                    <a:pt x="18113" y="652187"/>
                  </a:lnTo>
                  <a:lnTo>
                    <a:pt x="31813" y="689406"/>
                  </a:lnTo>
                  <a:lnTo>
                    <a:pt x="49103" y="725519"/>
                  </a:lnTo>
                  <a:lnTo>
                    <a:pt x="69837" y="760422"/>
                  </a:lnTo>
                  <a:lnTo>
                    <a:pt x="93869" y="794011"/>
                  </a:lnTo>
                  <a:lnTo>
                    <a:pt x="121054" y="826183"/>
                  </a:lnTo>
                  <a:lnTo>
                    <a:pt x="151247" y="856834"/>
                  </a:lnTo>
                  <a:lnTo>
                    <a:pt x="184302" y="885861"/>
                  </a:lnTo>
                  <a:lnTo>
                    <a:pt x="220075" y="913161"/>
                  </a:lnTo>
                  <a:lnTo>
                    <a:pt x="258419" y="938630"/>
                  </a:lnTo>
                  <a:lnTo>
                    <a:pt x="299189" y="962164"/>
                  </a:lnTo>
                  <a:lnTo>
                    <a:pt x="342241" y="983661"/>
                  </a:lnTo>
                  <a:lnTo>
                    <a:pt x="387429" y="1003016"/>
                  </a:lnTo>
                  <a:lnTo>
                    <a:pt x="434606" y="1020126"/>
                  </a:lnTo>
                  <a:lnTo>
                    <a:pt x="483629" y="1034887"/>
                  </a:lnTo>
                  <a:lnTo>
                    <a:pt x="534352" y="1047197"/>
                  </a:lnTo>
                  <a:lnTo>
                    <a:pt x="586628" y="1056951"/>
                  </a:lnTo>
                  <a:lnTo>
                    <a:pt x="640314" y="1064047"/>
                  </a:lnTo>
                  <a:lnTo>
                    <a:pt x="695264" y="1068380"/>
                  </a:lnTo>
                  <a:lnTo>
                    <a:pt x="751332" y="1069848"/>
                  </a:lnTo>
                  <a:lnTo>
                    <a:pt x="807399" y="1068380"/>
                  </a:lnTo>
                  <a:lnTo>
                    <a:pt x="862349" y="1064047"/>
                  </a:lnTo>
                  <a:lnTo>
                    <a:pt x="916035" y="1056951"/>
                  </a:lnTo>
                  <a:lnTo>
                    <a:pt x="968311" y="1047197"/>
                  </a:lnTo>
                  <a:lnTo>
                    <a:pt x="1019034" y="1034887"/>
                  </a:lnTo>
                  <a:lnTo>
                    <a:pt x="1068057" y="1020126"/>
                  </a:lnTo>
                  <a:lnTo>
                    <a:pt x="1115234" y="1003016"/>
                  </a:lnTo>
                  <a:lnTo>
                    <a:pt x="1160422" y="983661"/>
                  </a:lnTo>
                  <a:lnTo>
                    <a:pt x="1203474" y="962164"/>
                  </a:lnTo>
                  <a:lnTo>
                    <a:pt x="1244244" y="938630"/>
                  </a:lnTo>
                  <a:lnTo>
                    <a:pt x="1282588" y="913161"/>
                  </a:lnTo>
                  <a:lnTo>
                    <a:pt x="1318361" y="885861"/>
                  </a:lnTo>
                  <a:lnTo>
                    <a:pt x="1351416" y="856834"/>
                  </a:lnTo>
                  <a:lnTo>
                    <a:pt x="1381609" y="826183"/>
                  </a:lnTo>
                  <a:lnTo>
                    <a:pt x="1408794" y="794011"/>
                  </a:lnTo>
                  <a:lnTo>
                    <a:pt x="1432826" y="760422"/>
                  </a:lnTo>
                  <a:lnTo>
                    <a:pt x="1453560" y="725519"/>
                  </a:lnTo>
                  <a:lnTo>
                    <a:pt x="1470850" y="689406"/>
                  </a:lnTo>
                  <a:lnTo>
                    <a:pt x="1484550" y="652187"/>
                  </a:lnTo>
                  <a:lnTo>
                    <a:pt x="1494516" y="613964"/>
                  </a:lnTo>
                  <a:lnTo>
                    <a:pt x="1500602" y="574842"/>
                  </a:lnTo>
                  <a:lnTo>
                    <a:pt x="1502664" y="534924"/>
                  </a:lnTo>
                  <a:lnTo>
                    <a:pt x="1500602" y="495005"/>
                  </a:lnTo>
                  <a:lnTo>
                    <a:pt x="1494516" y="455883"/>
                  </a:lnTo>
                  <a:lnTo>
                    <a:pt x="1484550" y="417660"/>
                  </a:lnTo>
                  <a:lnTo>
                    <a:pt x="1470850" y="380441"/>
                  </a:lnTo>
                  <a:lnTo>
                    <a:pt x="1453560" y="344328"/>
                  </a:lnTo>
                  <a:lnTo>
                    <a:pt x="1432826" y="309425"/>
                  </a:lnTo>
                  <a:lnTo>
                    <a:pt x="1408794" y="275836"/>
                  </a:lnTo>
                  <a:lnTo>
                    <a:pt x="1381609" y="243664"/>
                  </a:lnTo>
                  <a:lnTo>
                    <a:pt x="1351416" y="213013"/>
                  </a:lnTo>
                  <a:lnTo>
                    <a:pt x="1318361" y="183986"/>
                  </a:lnTo>
                  <a:lnTo>
                    <a:pt x="1282588" y="156686"/>
                  </a:lnTo>
                  <a:lnTo>
                    <a:pt x="1244244" y="131217"/>
                  </a:lnTo>
                  <a:lnTo>
                    <a:pt x="1203474" y="107683"/>
                  </a:lnTo>
                  <a:lnTo>
                    <a:pt x="1160422" y="86186"/>
                  </a:lnTo>
                  <a:lnTo>
                    <a:pt x="1115234" y="66831"/>
                  </a:lnTo>
                  <a:lnTo>
                    <a:pt x="1068057" y="49721"/>
                  </a:lnTo>
                  <a:lnTo>
                    <a:pt x="1019034" y="34960"/>
                  </a:lnTo>
                  <a:lnTo>
                    <a:pt x="968311" y="22650"/>
                  </a:lnTo>
                  <a:lnTo>
                    <a:pt x="916035" y="12896"/>
                  </a:lnTo>
                  <a:lnTo>
                    <a:pt x="862349" y="5800"/>
                  </a:lnTo>
                  <a:lnTo>
                    <a:pt x="807399" y="1467"/>
                  </a:lnTo>
                  <a:lnTo>
                    <a:pt x="75133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28360" y="2215896"/>
              <a:ext cx="1503045" cy="1069975"/>
            </a:xfrm>
            <a:custGeom>
              <a:avLst/>
              <a:gdLst/>
              <a:ahLst/>
              <a:cxnLst/>
              <a:rect l="l" t="t" r="r" b="b"/>
              <a:pathLst>
                <a:path w="1503045" h="1069975">
                  <a:moveTo>
                    <a:pt x="0" y="534924"/>
                  </a:moveTo>
                  <a:lnTo>
                    <a:pt x="2061" y="495005"/>
                  </a:lnTo>
                  <a:lnTo>
                    <a:pt x="8147" y="455883"/>
                  </a:lnTo>
                  <a:lnTo>
                    <a:pt x="18113" y="417660"/>
                  </a:lnTo>
                  <a:lnTo>
                    <a:pt x="31813" y="380441"/>
                  </a:lnTo>
                  <a:lnTo>
                    <a:pt x="49103" y="344328"/>
                  </a:lnTo>
                  <a:lnTo>
                    <a:pt x="69837" y="309425"/>
                  </a:lnTo>
                  <a:lnTo>
                    <a:pt x="93869" y="275836"/>
                  </a:lnTo>
                  <a:lnTo>
                    <a:pt x="121054" y="243664"/>
                  </a:lnTo>
                  <a:lnTo>
                    <a:pt x="151247" y="213013"/>
                  </a:lnTo>
                  <a:lnTo>
                    <a:pt x="184302" y="183986"/>
                  </a:lnTo>
                  <a:lnTo>
                    <a:pt x="220075" y="156686"/>
                  </a:lnTo>
                  <a:lnTo>
                    <a:pt x="258419" y="131217"/>
                  </a:lnTo>
                  <a:lnTo>
                    <a:pt x="299189" y="107683"/>
                  </a:lnTo>
                  <a:lnTo>
                    <a:pt x="342241" y="86186"/>
                  </a:lnTo>
                  <a:lnTo>
                    <a:pt x="387429" y="66831"/>
                  </a:lnTo>
                  <a:lnTo>
                    <a:pt x="434606" y="49721"/>
                  </a:lnTo>
                  <a:lnTo>
                    <a:pt x="483629" y="34960"/>
                  </a:lnTo>
                  <a:lnTo>
                    <a:pt x="534352" y="22650"/>
                  </a:lnTo>
                  <a:lnTo>
                    <a:pt x="586628" y="12896"/>
                  </a:lnTo>
                  <a:lnTo>
                    <a:pt x="640314" y="5800"/>
                  </a:lnTo>
                  <a:lnTo>
                    <a:pt x="695264" y="1467"/>
                  </a:lnTo>
                  <a:lnTo>
                    <a:pt x="751332" y="0"/>
                  </a:lnTo>
                  <a:lnTo>
                    <a:pt x="807399" y="1467"/>
                  </a:lnTo>
                  <a:lnTo>
                    <a:pt x="862349" y="5800"/>
                  </a:lnTo>
                  <a:lnTo>
                    <a:pt x="916035" y="12896"/>
                  </a:lnTo>
                  <a:lnTo>
                    <a:pt x="968311" y="22650"/>
                  </a:lnTo>
                  <a:lnTo>
                    <a:pt x="1019034" y="34960"/>
                  </a:lnTo>
                  <a:lnTo>
                    <a:pt x="1068057" y="49721"/>
                  </a:lnTo>
                  <a:lnTo>
                    <a:pt x="1115234" y="66831"/>
                  </a:lnTo>
                  <a:lnTo>
                    <a:pt x="1160422" y="86186"/>
                  </a:lnTo>
                  <a:lnTo>
                    <a:pt x="1203474" y="107683"/>
                  </a:lnTo>
                  <a:lnTo>
                    <a:pt x="1244244" y="131217"/>
                  </a:lnTo>
                  <a:lnTo>
                    <a:pt x="1282588" y="156686"/>
                  </a:lnTo>
                  <a:lnTo>
                    <a:pt x="1318361" y="183986"/>
                  </a:lnTo>
                  <a:lnTo>
                    <a:pt x="1351416" y="213013"/>
                  </a:lnTo>
                  <a:lnTo>
                    <a:pt x="1381609" y="243664"/>
                  </a:lnTo>
                  <a:lnTo>
                    <a:pt x="1408794" y="275836"/>
                  </a:lnTo>
                  <a:lnTo>
                    <a:pt x="1432826" y="309425"/>
                  </a:lnTo>
                  <a:lnTo>
                    <a:pt x="1453560" y="344328"/>
                  </a:lnTo>
                  <a:lnTo>
                    <a:pt x="1470850" y="380441"/>
                  </a:lnTo>
                  <a:lnTo>
                    <a:pt x="1484550" y="417660"/>
                  </a:lnTo>
                  <a:lnTo>
                    <a:pt x="1494516" y="455883"/>
                  </a:lnTo>
                  <a:lnTo>
                    <a:pt x="1500602" y="495005"/>
                  </a:lnTo>
                  <a:lnTo>
                    <a:pt x="1502664" y="534924"/>
                  </a:lnTo>
                  <a:lnTo>
                    <a:pt x="1500602" y="574842"/>
                  </a:lnTo>
                  <a:lnTo>
                    <a:pt x="1494516" y="613964"/>
                  </a:lnTo>
                  <a:lnTo>
                    <a:pt x="1484550" y="652187"/>
                  </a:lnTo>
                  <a:lnTo>
                    <a:pt x="1470850" y="689406"/>
                  </a:lnTo>
                  <a:lnTo>
                    <a:pt x="1453560" y="725519"/>
                  </a:lnTo>
                  <a:lnTo>
                    <a:pt x="1432826" y="760422"/>
                  </a:lnTo>
                  <a:lnTo>
                    <a:pt x="1408794" y="794011"/>
                  </a:lnTo>
                  <a:lnTo>
                    <a:pt x="1381609" y="826183"/>
                  </a:lnTo>
                  <a:lnTo>
                    <a:pt x="1351416" y="856834"/>
                  </a:lnTo>
                  <a:lnTo>
                    <a:pt x="1318361" y="885861"/>
                  </a:lnTo>
                  <a:lnTo>
                    <a:pt x="1282588" y="913161"/>
                  </a:lnTo>
                  <a:lnTo>
                    <a:pt x="1244244" y="938630"/>
                  </a:lnTo>
                  <a:lnTo>
                    <a:pt x="1203474" y="962164"/>
                  </a:lnTo>
                  <a:lnTo>
                    <a:pt x="1160422" y="983661"/>
                  </a:lnTo>
                  <a:lnTo>
                    <a:pt x="1115234" y="1003016"/>
                  </a:lnTo>
                  <a:lnTo>
                    <a:pt x="1068057" y="1020126"/>
                  </a:lnTo>
                  <a:lnTo>
                    <a:pt x="1019034" y="1034887"/>
                  </a:lnTo>
                  <a:lnTo>
                    <a:pt x="968311" y="1047197"/>
                  </a:lnTo>
                  <a:lnTo>
                    <a:pt x="916035" y="1056951"/>
                  </a:lnTo>
                  <a:lnTo>
                    <a:pt x="862349" y="1064047"/>
                  </a:lnTo>
                  <a:lnTo>
                    <a:pt x="807399" y="1068380"/>
                  </a:lnTo>
                  <a:lnTo>
                    <a:pt x="751332" y="1069848"/>
                  </a:lnTo>
                  <a:lnTo>
                    <a:pt x="695264" y="1068380"/>
                  </a:lnTo>
                  <a:lnTo>
                    <a:pt x="640314" y="1064047"/>
                  </a:lnTo>
                  <a:lnTo>
                    <a:pt x="586628" y="1056951"/>
                  </a:lnTo>
                  <a:lnTo>
                    <a:pt x="534352" y="1047197"/>
                  </a:lnTo>
                  <a:lnTo>
                    <a:pt x="483629" y="1034887"/>
                  </a:lnTo>
                  <a:lnTo>
                    <a:pt x="434606" y="1020126"/>
                  </a:lnTo>
                  <a:lnTo>
                    <a:pt x="387429" y="1003016"/>
                  </a:lnTo>
                  <a:lnTo>
                    <a:pt x="342241" y="983661"/>
                  </a:lnTo>
                  <a:lnTo>
                    <a:pt x="299189" y="962164"/>
                  </a:lnTo>
                  <a:lnTo>
                    <a:pt x="258419" y="938630"/>
                  </a:lnTo>
                  <a:lnTo>
                    <a:pt x="220075" y="913161"/>
                  </a:lnTo>
                  <a:lnTo>
                    <a:pt x="184302" y="885861"/>
                  </a:lnTo>
                  <a:lnTo>
                    <a:pt x="151247" y="856834"/>
                  </a:lnTo>
                  <a:lnTo>
                    <a:pt x="121054" y="826183"/>
                  </a:lnTo>
                  <a:lnTo>
                    <a:pt x="93869" y="794011"/>
                  </a:lnTo>
                  <a:lnTo>
                    <a:pt x="69837" y="760422"/>
                  </a:lnTo>
                  <a:lnTo>
                    <a:pt x="49103" y="725519"/>
                  </a:lnTo>
                  <a:lnTo>
                    <a:pt x="31813" y="689406"/>
                  </a:lnTo>
                  <a:lnTo>
                    <a:pt x="18113" y="652187"/>
                  </a:lnTo>
                  <a:lnTo>
                    <a:pt x="8147" y="613964"/>
                  </a:lnTo>
                  <a:lnTo>
                    <a:pt x="2061" y="574842"/>
                  </a:lnTo>
                  <a:lnTo>
                    <a:pt x="0" y="534924"/>
                  </a:lnTo>
                  <a:close/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36538" y="2516505"/>
            <a:ext cx="69024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90"/>
              </a:spcBef>
            </a:pPr>
            <a:r>
              <a:rPr sz="1400" b="1" i="1" spc="-15" dirty="0">
                <a:latin typeface="Comic Sans MS"/>
                <a:cs typeface="Comic Sans MS"/>
              </a:rPr>
              <a:t>д</a:t>
            </a:r>
            <a:r>
              <a:rPr sz="1400" b="1" i="1" spc="-10" dirty="0">
                <a:latin typeface="Comic Sans MS"/>
                <a:cs typeface="Comic Sans MS"/>
              </a:rPr>
              <a:t>и</a:t>
            </a:r>
            <a:r>
              <a:rPr sz="1400" b="1" i="1" spc="-15" dirty="0">
                <a:latin typeface="Comic Sans MS"/>
                <a:cs typeface="Comic Sans MS"/>
              </a:rPr>
              <a:t>да</a:t>
            </a:r>
            <a:r>
              <a:rPr sz="1400" b="1" i="1" dirty="0">
                <a:latin typeface="Comic Sans MS"/>
                <a:cs typeface="Comic Sans MS"/>
              </a:rPr>
              <a:t>к</a:t>
            </a:r>
            <a:r>
              <a:rPr sz="1400" b="1" i="1" spc="-15" dirty="0">
                <a:latin typeface="Comic Sans MS"/>
                <a:cs typeface="Comic Sans MS"/>
              </a:rPr>
              <a:t>т</a:t>
            </a:r>
            <a:r>
              <a:rPr sz="1400" b="1" i="1" spc="-5" dirty="0">
                <a:latin typeface="Comic Sans MS"/>
                <a:cs typeface="Comic Sans MS"/>
              </a:rPr>
              <a:t>.  игры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33152" y="563816"/>
            <a:ext cx="1804670" cy="1231900"/>
            <a:chOff x="3633152" y="563816"/>
            <a:chExt cx="1804670" cy="1231900"/>
          </a:xfrm>
        </p:grpSpPr>
        <p:sp>
          <p:nvSpPr>
            <p:cNvPr id="15" name="object 15"/>
            <p:cNvSpPr/>
            <p:nvPr/>
          </p:nvSpPr>
          <p:spPr>
            <a:xfrm>
              <a:off x="3642360" y="573024"/>
              <a:ext cx="1786255" cy="1213485"/>
            </a:xfrm>
            <a:custGeom>
              <a:avLst/>
              <a:gdLst/>
              <a:ahLst/>
              <a:cxnLst/>
              <a:rect l="l" t="t" r="r" b="b"/>
              <a:pathLst>
                <a:path w="1786254" h="1213485">
                  <a:moveTo>
                    <a:pt x="893063" y="0"/>
                  </a:moveTo>
                  <a:lnTo>
                    <a:pt x="836580" y="1193"/>
                  </a:lnTo>
                  <a:lnTo>
                    <a:pt x="781031" y="4725"/>
                  </a:lnTo>
                  <a:lnTo>
                    <a:pt x="726521" y="10525"/>
                  </a:lnTo>
                  <a:lnTo>
                    <a:pt x="673154" y="18522"/>
                  </a:lnTo>
                  <a:lnTo>
                    <a:pt x="621035" y="28645"/>
                  </a:lnTo>
                  <a:lnTo>
                    <a:pt x="570268" y="40823"/>
                  </a:lnTo>
                  <a:lnTo>
                    <a:pt x="520959" y="54985"/>
                  </a:lnTo>
                  <a:lnTo>
                    <a:pt x="473211" y="71059"/>
                  </a:lnTo>
                  <a:lnTo>
                    <a:pt x="427129" y="88976"/>
                  </a:lnTo>
                  <a:lnTo>
                    <a:pt x="382818" y="108663"/>
                  </a:lnTo>
                  <a:lnTo>
                    <a:pt x="340383" y="130051"/>
                  </a:lnTo>
                  <a:lnTo>
                    <a:pt x="299927" y="153067"/>
                  </a:lnTo>
                  <a:lnTo>
                    <a:pt x="261556" y="177641"/>
                  </a:lnTo>
                  <a:lnTo>
                    <a:pt x="225374" y="203701"/>
                  </a:lnTo>
                  <a:lnTo>
                    <a:pt x="191485" y="231178"/>
                  </a:lnTo>
                  <a:lnTo>
                    <a:pt x="159995" y="259999"/>
                  </a:lnTo>
                  <a:lnTo>
                    <a:pt x="131008" y="290094"/>
                  </a:lnTo>
                  <a:lnTo>
                    <a:pt x="104628" y="321392"/>
                  </a:lnTo>
                  <a:lnTo>
                    <a:pt x="80959" y="353822"/>
                  </a:lnTo>
                  <a:lnTo>
                    <a:pt x="60108" y="387312"/>
                  </a:lnTo>
                  <a:lnTo>
                    <a:pt x="42177" y="421792"/>
                  </a:lnTo>
                  <a:lnTo>
                    <a:pt x="27272" y="457190"/>
                  </a:lnTo>
                  <a:lnTo>
                    <a:pt x="15497" y="493437"/>
                  </a:lnTo>
                  <a:lnTo>
                    <a:pt x="1756" y="568188"/>
                  </a:lnTo>
                  <a:lnTo>
                    <a:pt x="0" y="606551"/>
                  </a:lnTo>
                  <a:lnTo>
                    <a:pt x="1756" y="644915"/>
                  </a:lnTo>
                  <a:lnTo>
                    <a:pt x="15497" y="719666"/>
                  </a:lnTo>
                  <a:lnTo>
                    <a:pt x="27272" y="755913"/>
                  </a:lnTo>
                  <a:lnTo>
                    <a:pt x="42177" y="791311"/>
                  </a:lnTo>
                  <a:lnTo>
                    <a:pt x="60108" y="825791"/>
                  </a:lnTo>
                  <a:lnTo>
                    <a:pt x="80959" y="859281"/>
                  </a:lnTo>
                  <a:lnTo>
                    <a:pt x="104628" y="891711"/>
                  </a:lnTo>
                  <a:lnTo>
                    <a:pt x="131008" y="923009"/>
                  </a:lnTo>
                  <a:lnTo>
                    <a:pt x="159995" y="953104"/>
                  </a:lnTo>
                  <a:lnTo>
                    <a:pt x="191485" y="981925"/>
                  </a:lnTo>
                  <a:lnTo>
                    <a:pt x="225374" y="1009402"/>
                  </a:lnTo>
                  <a:lnTo>
                    <a:pt x="261556" y="1035462"/>
                  </a:lnTo>
                  <a:lnTo>
                    <a:pt x="299927" y="1060036"/>
                  </a:lnTo>
                  <a:lnTo>
                    <a:pt x="340383" y="1083052"/>
                  </a:lnTo>
                  <a:lnTo>
                    <a:pt x="382818" y="1104440"/>
                  </a:lnTo>
                  <a:lnTo>
                    <a:pt x="427129" y="1124127"/>
                  </a:lnTo>
                  <a:lnTo>
                    <a:pt x="473211" y="1142044"/>
                  </a:lnTo>
                  <a:lnTo>
                    <a:pt x="520959" y="1158118"/>
                  </a:lnTo>
                  <a:lnTo>
                    <a:pt x="570268" y="1172280"/>
                  </a:lnTo>
                  <a:lnTo>
                    <a:pt x="621035" y="1184458"/>
                  </a:lnTo>
                  <a:lnTo>
                    <a:pt x="673154" y="1194581"/>
                  </a:lnTo>
                  <a:lnTo>
                    <a:pt x="726521" y="1202578"/>
                  </a:lnTo>
                  <a:lnTo>
                    <a:pt x="781031" y="1208378"/>
                  </a:lnTo>
                  <a:lnTo>
                    <a:pt x="836580" y="1211910"/>
                  </a:lnTo>
                  <a:lnTo>
                    <a:pt x="893063" y="1213103"/>
                  </a:lnTo>
                  <a:lnTo>
                    <a:pt x="949547" y="1211910"/>
                  </a:lnTo>
                  <a:lnTo>
                    <a:pt x="1005096" y="1208378"/>
                  </a:lnTo>
                  <a:lnTo>
                    <a:pt x="1059606" y="1202578"/>
                  </a:lnTo>
                  <a:lnTo>
                    <a:pt x="1112973" y="1194581"/>
                  </a:lnTo>
                  <a:lnTo>
                    <a:pt x="1165092" y="1184458"/>
                  </a:lnTo>
                  <a:lnTo>
                    <a:pt x="1215859" y="1172280"/>
                  </a:lnTo>
                  <a:lnTo>
                    <a:pt x="1265168" y="1158118"/>
                  </a:lnTo>
                  <a:lnTo>
                    <a:pt x="1312916" y="1142044"/>
                  </a:lnTo>
                  <a:lnTo>
                    <a:pt x="1358998" y="1124127"/>
                  </a:lnTo>
                  <a:lnTo>
                    <a:pt x="1403309" y="1104440"/>
                  </a:lnTo>
                  <a:lnTo>
                    <a:pt x="1445744" y="1083052"/>
                  </a:lnTo>
                  <a:lnTo>
                    <a:pt x="1486200" y="1060036"/>
                  </a:lnTo>
                  <a:lnTo>
                    <a:pt x="1524571" y="1035462"/>
                  </a:lnTo>
                  <a:lnTo>
                    <a:pt x="1560753" y="1009402"/>
                  </a:lnTo>
                  <a:lnTo>
                    <a:pt x="1594642" y="981925"/>
                  </a:lnTo>
                  <a:lnTo>
                    <a:pt x="1626132" y="953104"/>
                  </a:lnTo>
                  <a:lnTo>
                    <a:pt x="1655119" y="923009"/>
                  </a:lnTo>
                  <a:lnTo>
                    <a:pt x="1681499" y="891711"/>
                  </a:lnTo>
                  <a:lnTo>
                    <a:pt x="1705168" y="859281"/>
                  </a:lnTo>
                  <a:lnTo>
                    <a:pt x="1726019" y="825791"/>
                  </a:lnTo>
                  <a:lnTo>
                    <a:pt x="1743950" y="791311"/>
                  </a:lnTo>
                  <a:lnTo>
                    <a:pt x="1758855" y="755913"/>
                  </a:lnTo>
                  <a:lnTo>
                    <a:pt x="1770630" y="719666"/>
                  </a:lnTo>
                  <a:lnTo>
                    <a:pt x="1784371" y="644915"/>
                  </a:lnTo>
                  <a:lnTo>
                    <a:pt x="1786127" y="606551"/>
                  </a:lnTo>
                  <a:lnTo>
                    <a:pt x="1784371" y="568188"/>
                  </a:lnTo>
                  <a:lnTo>
                    <a:pt x="1770630" y="493437"/>
                  </a:lnTo>
                  <a:lnTo>
                    <a:pt x="1758855" y="457190"/>
                  </a:lnTo>
                  <a:lnTo>
                    <a:pt x="1743950" y="421792"/>
                  </a:lnTo>
                  <a:lnTo>
                    <a:pt x="1726019" y="387312"/>
                  </a:lnTo>
                  <a:lnTo>
                    <a:pt x="1705168" y="353822"/>
                  </a:lnTo>
                  <a:lnTo>
                    <a:pt x="1681499" y="321392"/>
                  </a:lnTo>
                  <a:lnTo>
                    <a:pt x="1655119" y="290094"/>
                  </a:lnTo>
                  <a:lnTo>
                    <a:pt x="1626132" y="259999"/>
                  </a:lnTo>
                  <a:lnTo>
                    <a:pt x="1594642" y="231178"/>
                  </a:lnTo>
                  <a:lnTo>
                    <a:pt x="1560753" y="203701"/>
                  </a:lnTo>
                  <a:lnTo>
                    <a:pt x="1524571" y="177641"/>
                  </a:lnTo>
                  <a:lnTo>
                    <a:pt x="1486200" y="153067"/>
                  </a:lnTo>
                  <a:lnTo>
                    <a:pt x="1445744" y="130051"/>
                  </a:lnTo>
                  <a:lnTo>
                    <a:pt x="1403309" y="108663"/>
                  </a:lnTo>
                  <a:lnTo>
                    <a:pt x="1358998" y="88976"/>
                  </a:lnTo>
                  <a:lnTo>
                    <a:pt x="1312916" y="71059"/>
                  </a:lnTo>
                  <a:lnTo>
                    <a:pt x="1265168" y="54985"/>
                  </a:lnTo>
                  <a:lnTo>
                    <a:pt x="1215859" y="40823"/>
                  </a:lnTo>
                  <a:lnTo>
                    <a:pt x="1165092" y="28645"/>
                  </a:lnTo>
                  <a:lnTo>
                    <a:pt x="1112973" y="18522"/>
                  </a:lnTo>
                  <a:lnTo>
                    <a:pt x="1059606" y="10525"/>
                  </a:lnTo>
                  <a:lnTo>
                    <a:pt x="1005096" y="4725"/>
                  </a:lnTo>
                  <a:lnTo>
                    <a:pt x="949547" y="1193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42360" y="573024"/>
              <a:ext cx="1786255" cy="1213485"/>
            </a:xfrm>
            <a:custGeom>
              <a:avLst/>
              <a:gdLst/>
              <a:ahLst/>
              <a:cxnLst/>
              <a:rect l="l" t="t" r="r" b="b"/>
              <a:pathLst>
                <a:path w="1786254" h="1213485">
                  <a:moveTo>
                    <a:pt x="0" y="606551"/>
                  </a:moveTo>
                  <a:lnTo>
                    <a:pt x="1756" y="568188"/>
                  </a:lnTo>
                  <a:lnTo>
                    <a:pt x="15497" y="493437"/>
                  </a:lnTo>
                  <a:lnTo>
                    <a:pt x="27272" y="457190"/>
                  </a:lnTo>
                  <a:lnTo>
                    <a:pt x="42177" y="421792"/>
                  </a:lnTo>
                  <a:lnTo>
                    <a:pt x="60108" y="387312"/>
                  </a:lnTo>
                  <a:lnTo>
                    <a:pt x="80959" y="353822"/>
                  </a:lnTo>
                  <a:lnTo>
                    <a:pt x="104628" y="321392"/>
                  </a:lnTo>
                  <a:lnTo>
                    <a:pt x="131008" y="290094"/>
                  </a:lnTo>
                  <a:lnTo>
                    <a:pt x="159995" y="259999"/>
                  </a:lnTo>
                  <a:lnTo>
                    <a:pt x="191485" y="231178"/>
                  </a:lnTo>
                  <a:lnTo>
                    <a:pt x="225374" y="203701"/>
                  </a:lnTo>
                  <a:lnTo>
                    <a:pt x="261556" y="177641"/>
                  </a:lnTo>
                  <a:lnTo>
                    <a:pt x="299927" y="153067"/>
                  </a:lnTo>
                  <a:lnTo>
                    <a:pt x="340383" y="130051"/>
                  </a:lnTo>
                  <a:lnTo>
                    <a:pt x="382818" y="108663"/>
                  </a:lnTo>
                  <a:lnTo>
                    <a:pt x="427129" y="88976"/>
                  </a:lnTo>
                  <a:lnTo>
                    <a:pt x="473211" y="71059"/>
                  </a:lnTo>
                  <a:lnTo>
                    <a:pt x="520959" y="54985"/>
                  </a:lnTo>
                  <a:lnTo>
                    <a:pt x="570268" y="40823"/>
                  </a:lnTo>
                  <a:lnTo>
                    <a:pt x="621035" y="28645"/>
                  </a:lnTo>
                  <a:lnTo>
                    <a:pt x="673154" y="18522"/>
                  </a:lnTo>
                  <a:lnTo>
                    <a:pt x="726521" y="10525"/>
                  </a:lnTo>
                  <a:lnTo>
                    <a:pt x="781031" y="4725"/>
                  </a:lnTo>
                  <a:lnTo>
                    <a:pt x="836580" y="1193"/>
                  </a:lnTo>
                  <a:lnTo>
                    <a:pt x="893063" y="0"/>
                  </a:lnTo>
                  <a:lnTo>
                    <a:pt x="949547" y="1193"/>
                  </a:lnTo>
                  <a:lnTo>
                    <a:pt x="1005096" y="4725"/>
                  </a:lnTo>
                  <a:lnTo>
                    <a:pt x="1059606" y="10525"/>
                  </a:lnTo>
                  <a:lnTo>
                    <a:pt x="1112973" y="18522"/>
                  </a:lnTo>
                  <a:lnTo>
                    <a:pt x="1165092" y="28645"/>
                  </a:lnTo>
                  <a:lnTo>
                    <a:pt x="1215859" y="40823"/>
                  </a:lnTo>
                  <a:lnTo>
                    <a:pt x="1265168" y="54985"/>
                  </a:lnTo>
                  <a:lnTo>
                    <a:pt x="1312916" y="71059"/>
                  </a:lnTo>
                  <a:lnTo>
                    <a:pt x="1358998" y="88976"/>
                  </a:lnTo>
                  <a:lnTo>
                    <a:pt x="1403309" y="108663"/>
                  </a:lnTo>
                  <a:lnTo>
                    <a:pt x="1445744" y="130051"/>
                  </a:lnTo>
                  <a:lnTo>
                    <a:pt x="1486200" y="153067"/>
                  </a:lnTo>
                  <a:lnTo>
                    <a:pt x="1524571" y="177641"/>
                  </a:lnTo>
                  <a:lnTo>
                    <a:pt x="1560753" y="203701"/>
                  </a:lnTo>
                  <a:lnTo>
                    <a:pt x="1594642" y="231178"/>
                  </a:lnTo>
                  <a:lnTo>
                    <a:pt x="1626132" y="259999"/>
                  </a:lnTo>
                  <a:lnTo>
                    <a:pt x="1655119" y="290094"/>
                  </a:lnTo>
                  <a:lnTo>
                    <a:pt x="1681499" y="321392"/>
                  </a:lnTo>
                  <a:lnTo>
                    <a:pt x="1705168" y="353822"/>
                  </a:lnTo>
                  <a:lnTo>
                    <a:pt x="1726019" y="387312"/>
                  </a:lnTo>
                  <a:lnTo>
                    <a:pt x="1743950" y="421792"/>
                  </a:lnTo>
                  <a:lnTo>
                    <a:pt x="1758855" y="457190"/>
                  </a:lnTo>
                  <a:lnTo>
                    <a:pt x="1770630" y="493437"/>
                  </a:lnTo>
                  <a:lnTo>
                    <a:pt x="1784371" y="568188"/>
                  </a:lnTo>
                  <a:lnTo>
                    <a:pt x="1786127" y="606551"/>
                  </a:lnTo>
                  <a:lnTo>
                    <a:pt x="1784371" y="644915"/>
                  </a:lnTo>
                  <a:lnTo>
                    <a:pt x="1770630" y="719666"/>
                  </a:lnTo>
                  <a:lnTo>
                    <a:pt x="1758855" y="755913"/>
                  </a:lnTo>
                  <a:lnTo>
                    <a:pt x="1743950" y="791311"/>
                  </a:lnTo>
                  <a:lnTo>
                    <a:pt x="1726019" y="825791"/>
                  </a:lnTo>
                  <a:lnTo>
                    <a:pt x="1705168" y="859281"/>
                  </a:lnTo>
                  <a:lnTo>
                    <a:pt x="1681499" y="891711"/>
                  </a:lnTo>
                  <a:lnTo>
                    <a:pt x="1655119" y="923009"/>
                  </a:lnTo>
                  <a:lnTo>
                    <a:pt x="1626132" y="953104"/>
                  </a:lnTo>
                  <a:lnTo>
                    <a:pt x="1594642" y="981925"/>
                  </a:lnTo>
                  <a:lnTo>
                    <a:pt x="1560753" y="1009402"/>
                  </a:lnTo>
                  <a:lnTo>
                    <a:pt x="1524571" y="1035462"/>
                  </a:lnTo>
                  <a:lnTo>
                    <a:pt x="1486200" y="1060036"/>
                  </a:lnTo>
                  <a:lnTo>
                    <a:pt x="1445744" y="1083052"/>
                  </a:lnTo>
                  <a:lnTo>
                    <a:pt x="1403309" y="1104440"/>
                  </a:lnTo>
                  <a:lnTo>
                    <a:pt x="1358998" y="1124127"/>
                  </a:lnTo>
                  <a:lnTo>
                    <a:pt x="1312916" y="1142044"/>
                  </a:lnTo>
                  <a:lnTo>
                    <a:pt x="1265168" y="1158118"/>
                  </a:lnTo>
                  <a:lnTo>
                    <a:pt x="1215859" y="1172280"/>
                  </a:lnTo>
                  <a:lnTo>
                    <a:pt x="1165092" y="1184458"/>
                  </a:lnTo>
                  <a:lnTo>
                    <a:pt x="1112973" y="1194581"/>
                  </a:lnTo>
                  <a:lnTo>
                    <a:pt x="1059606" y="1202578"/>
                  </a:lnTo>
                  <a:lnTo>
                    <a:pt x="1005096" y="1208378"/>
                  </a:lnTo>
                  <a:lnTo>
                    <a:pt x="949547" y="1211910"/>
                  </a:lnTo>
                  <a:lnTo>
                    <a:pt x="893063" y="1213103"/>
                  </a:lnTo>
                  <a:lnTo>
                    <a:pt x="836580" y="1211910"/>
                  </a:lnTo>
                  <a:lnTo>
                    <a:pt x="781031" y="1208378"/>
                  </a:lnTo>
                  <a:lnTo>
                    <a:pt x="726521" y="1202578"/>
                  </a:lnTo>
                  <a:lnTo>
                    <a:pt x="673154" y="1194581"/>
                  </a:lnTo>
                  <a:lnTo>
                    <a:pt x="621035" y="1184458"/>
                  </a:lnTo>
                  <a:lnTo>
                    <a:pt x="570268" y="1172280"/>
                  </a:lnTo>
                  <a:lnTo>
                    <a:pt x="520959" y="1158118"/>
                  </a:lnTo>
                  <a:lnTo>
                    <a:pt x="473211" y="1142044"/>
                  </a:lnTo>
                  <a:lnTo>
                    <a:pt x="427129" y="1124127"/>
                  </a:lnTo>
                  <a:lnTo>
                    <a:pt x="382818" y="1104440"/>
                  </a:lnTo>
                  <a:lnTo>
                    <a:pt x="340383" y="1083052"/>
                  </a:lnTo>
                  <a:lnTo>
                    <a:pt x="299927" y="1060036"/>
                  </a:lnTo>
                  <a:lnTo>
                    <a:pt x="261556" y="1035462"/>
                  </a:lnTo>
                  <a:lnTo>
                    <a:pt x="225374" y="1009402"/>
                  </a:lnTo>
                  <a:lnTo>
                    <a:pt x="191485" y="981925"/>
                  </a:lnTo>
                  <a:lnTo>
                    <a:pt x="159995" y="953104"/>
                  </a:lnTo>
                  <a:lnTo>
                    <a:pt x="131008" y="923009"/>
                  </a:lnTo>
                  <a:lnTo>
                    <a:pt x="104628" y="891711"/>
                  </a:lnTo>
                  <a:lnTo>
                    <a:pt x="80959" y="859281"/>
                  </a:lnTo>
                  <a:lnTo>
                    <a:pt x="60108" y="825791"/>
                  </a:lnTo>
                  <a:lnTo>
                    <a:pt x="42177" y="791311"/>
                  </a:lnTo>
                  <a:lnTo>
                    <a:pt x="27272" y="755913"/>
                  </a:lnTo>
                  <a:lnTo>
                    <a:pt x="15497" y="719666"/>
                  </a:lnTo>
                  <a:lnTo>
                    <a:pt x="1756" y="644915"/>
                  </a:lnTo>
                  <a:lnTo>
                    <a:pt x="0" y="606551"/>
                  </a:lnTo>
                  <a:close/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009771" y="944118"/>
            <a:ext cx="105537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90"/>
              </a:spcBef>
            </a:pPr>
            <a:r>
              <a:rPr sz="1400" b="1" i="1" spc="-15" dirty="0">
                <a:latin typeface="Comic Sans MS"/>
                <a:cs typeface="Comic Sans MS"/>
              </a:rPr>
              <a:t>занятия </a:t>
            </a:r>
            <a:r>
              <a:rPr sz="1400" b="1" i="1" spc="-5" dirty="0">
                <a:latin typeface="Comic Sans MS"/>
                <a:cs typeface="Comic Sans MS"/>
              </a:rPr>
              <a:t>по  </a:t>
            </a:r>
            <a:r>
              <a:rPr sz="1400" b="1" i="1" spc="-15" dirty="0">
                <a:latin typeface="Comic Sans MS"/>
                <a:cs typeface="Comic Sans MS"/>
              </a:rPr>
              <a:t>ва</a:t>
            </a:r>
            <a:r>
              <a:rPr sz="1400" b="1" i="1" spc="-5" dirty="0">
                <a:latin typeface="Comic Sans MS"/>
                <a:cs typeface="Comic Sans MS"/>
              </a:rPr>
              <a:t>л</a:t>
            </a:r>
            <a:r>
              <a:rPr sz="1400" b="1" i="1" spc="-15" dirty="0">
                <a:latin typeface="Comic Sans MS"/>
                <a:cs typeface="Comic Sans MS"/>
              </a:rPr>
              <a:t>ео</a:t>
            </a:r>
            <a:r>
              <a:rPr sz="1400" b="1" i="1" spc="-5" dirty="0">
                <a:latin typeface="Comic Sans MS"/>
                <a:cs typeface="Comic Sans MS"/>
              </a:rPr>
              <a:t>л</a:t>
            </a:r>
            <a:r>
              <a:rPr sz="1400" b="1" i="1" spc="-15" dirty="0">
                <a:latin typeface="Comic Sans MS"/>
                <a:cs typeface="Comic Sans MS"/>
              </a:rPr>
              <a:t>ог</a:t>
            </a:r>
            <a:r>
              <a:rPr sz="1400" b="1" i="1" spc="-10" dirty="0">
                <a:latin typeface="Comic Sans MS"/>
                <a:cs typeface="Comic Sans MS"/>
              </a:rPr>
              <a:t>ии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992367" y="134162"/>
            <a:ext cx="1516380" cy="1229995"/>
            <a:chOff x="5992367" y="134162"/>
            <a:chExt cx="1516380" cy="1229995"/>
          </a:xfrm>
        </p:grpSpPr>
        <p:sp>
          <p:nvSpPr>
            <p:cNvPr id="19" name="object 19"/>
            <p:cNvSpPr/>
            <p:nvPr/>
          </p:nvSpPr>
          <p:spPr>
            <a:xfrm>
              <a:off x="5992367" y="134162"/>
              <a:ext cx="1516253" cy="12296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73139" y="214884"/>
              <a:ext cx="1359408" cy="10728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3139" y="214884"/>
              <a:ext cx="1359535" cy="1073150"/>
            </a:xfrm>
            <a:custGeom>
              <a:avLst/>
              <a:gdLst/>
              <a:ahLst/>
              <a:cxnLst/>
              <a:rect l="l" t="t" r="r" b="b"/>
              <a:pathLst>
                <a:path w="1359534" h="1073150">
                  <a:moveTo>
                    <a:pt x="0" y="536448"/>
                  </a:moveTo>
                  <a:lnTo>
                    <a:pt x="2044" y="494522"/>
                  </a:lnTo>
                  <a:lnTo>
                    <a:pt x="8078" y="453479"/>
                  </a:lnTo>
                  <a:lnTo>
                    <a:pt x="17950" y="413439"/>
                  </a:lnTo>
                  <a:lnTo>
                    <a:pt x="31508" y="374520"/>
                  </a:lnTo>
                  <a:lnTo>
                    <a:pt x="48603" y="336842"/>
                  </a:lnTo>
                  <a:lnTo>
                    <a:pt x="69082" y="300523"/>
                  </a:lnTo>
                  <a:lnTo>
                    <a:pt x="92794" y="265684"/>
                  </a:lnTo>
                  <a:lnTo>
                    <a:pt x="119589" y="232442"/>
                  </a:lnTo>
                  <a:lnTo>
                    <a:pt x="149316" y="200919"/>
                  </a:lnTo>
                  <a:lnTo>
                    <a:pt x="181823" y="171232"/>
                  </a:lnTo>
                  <a:lnTo>
                    <a:pt x="216959" y="143501"/>
                  </a:lnTo>
                  <a:lnTo>
                    <a:pt x="254574" y="117845"/>
                  </a:lnTo>
                  <a:lnTo>
                    <a:pt x="294516" y="94384"/>
                  </a:lnTo>
                  <a:lnTo>
                    <a:pt x="336634" y="73236"/>
                  </a:lnTo>
                  <a:lnTo>
                    <a:pt x="380777" y="54521"/>
                  </a:lnTo>
                  <a:lnTo>
                    <a:pt x="426795" y="38359"/>
                  </a:lnTo>
                  <a:lnTo>
                    <a:pt x="474535" y="24867"/>
                  </a:lnTo>
                  <a:lnTo>
                    <a:pt x="523847" y="14166"/>
                  </a:lnTo>
                  <a:lnTo>
                    <a:pt x="574580" y="6375"/>
                  </a:lnTo>
                  <a:lnTo>
                    <a:pt x="626582" y="1613"/>
                  </a:lnTo>
                  <a:lnTo>
                    <a:pt x="679704" y="0"/>
                  </a:lnTo>
                  <a:lnTo>
                    <a:pt x="732825" y="1613"/>
                  </a:lnTo>
                  <a:lnTo>
                    <a:pt x="784827" y="6375"/>
                  </a:lnTo>
                  <a:lnTo>
                    <a:pt x="835560" y="14166"/>
                  </a:lnTo>
                  <a:lnTo>
                    <a:pt x="884872" y="24867"/>
                  </a:lnTo>
                  <a:lnTo>
                    <a:pt x="932612" y="38359"/>
                  </a:lnTo>
                  <a:lnTo>
                    <a:pt x="978630" y="54521"/>
                  </a:lnTo>
                  <a:lnTo>
                    <a:pt x="1022773" y="73236"/>
                  </a:lnTo>
                  <a:lnTo>
                    <a:pt x="1064891" y="94384"/>
                  </a:lnTo>
                  <a:lnTo>
                    <a:pt x="1104833" y="117845"/>
                  </a:lnTo>
                  <a:lnTo>
                    <a:pt x="1142448" y="143501"/>
                  </a:lnTo>
                  <a:lnTo>
                    <a:pt x="1177584" y="171232"/>
                  </a:lnTo>
                  <a:lnTo>
                    <a:pt x="1210091" y="200919"/>
                  </a:lnTo>
                  <a:lnTo>
                    <a:pt x="1239818" y="232442"/>
                  </a:lnTo>
                  <a:lnTo>
                    <a:pt x="1266613" y="265684"/>
                  </a:lnTo>
                  <a:lnTo>
                    <a:pt x="1290325" y="300523"/>
                  </a:lnTo>
                  <a:lnTo>
                    <a:pt x="1310804" y="336842"/>
                  </a:lnTo>
                  <a:lnTo>
                    <a:pt x="1327899" y="374520"/>
                  </a:lnTo>
                  <a:lnTo>
                    <a:pt x="1341457" y="413439"/>
                  </a:lnTo>
                  <a:lnTo>
                    <a:pt x="1351329" y="453479"/>
                  </a:lnTo>
                  <a:lnTo>
                    <a:pt x="1357363" y="494522"/>
                  </a:lnTo>
                  <a:lnTo>
                    <a:pt x="1359408" y="536448"/>
                  </a:lnTo>
                  <a:lnTo>
                    <a:pt x="1357363" y="578373"/>
                  </a:lnTo>
                  <a:lnTo>
                    <a:pt x="1351329" y="619416"/>
                  </a:lnTo>
                  <a:lnTo>
                    <a:pt x="1341457" y="659456"/>
                  </a:lnTo>
                  <a:lnTo>
                    <a:pt x="1327899" y="698375"/>
                  </a:lnTo>
                  <a:lnTo>
                    <a:pt x="1310804" y="736053"/>
                  </a:lnTo>
                  <a:lnTo>
                    <a:pt x="1290325" y="772372"/>
                  </a:lnTo>
                  <a:lnTo>
                    <a:pt x="1266613" y="807212"/>
                  </a:lnTo>
                  <a:lnTo>
                    <a:pt x="1239818" y="840453"/>
                  </a:lnTo>
                  <a:lnTo>
                    <a:pt x="1210091" y="871976"/>
                  </a:lnTo>
                  <a:lnTo>
                    <a:pt x="1177584" y="901663"/>
                  </a:lnTo>
                  <a:lnTo>
                    <a:pt x="1142448" y="929394"/>
                  </a:lnTo>
                  <a:lnTo>
                    <a:pt x="1104833" y="955050"/>
                  </a:lnTo>
                  <a:lnTo>
                    <a:pt x="1064891" y="978511"/>
                  </a:lnTo>
                  <a:lnTo>
                    <a:pt x="1022773" y="999659"/>
                  </a:lnTo>
                  <a:lnTo>
                    <a:pt x="978630" y="1018374"/>
                  </a:lnTo>
                  <a:lnTo>
                    <a:pt x="932612" y="1034536"/>
                  </a:lnTo>
                  <a:lnTo>
                    <a:pt x="884872" y="1048028"/>
                  </a:lnTo>
                  <a:lnTo>
                    <a:pt x="835560" y="1058729"/>
                  </a:lnTo>
                  <a:lnTo>
                    <a:pt x="784827" y="1066520"/>
                  </a:lnTo>
                  <a:lnTo>
                    <a:pt x="732825" y="1071282"/>
                  </a:lnTo>
                  <a:lnTo>
                    <a:pt x="679704" y="1072896"/>
                  </a:lnTo>
                  <a:lnTo>
                    <a:pt x="626582" y="1071282"/>
                  </a:lnTo>
                  <a:lnTo>
                    <a:pt x="574580" y="1066520"/>
                  </a:lnTo>
                  <a:lnTo>
                    <a:pt x="523847" y="1058729"/>
                  </a:lnTo>
                  <a:lnTo>
                    <a:pt x="474535" y="1048028"/>
                  </a:lnTo>
                  <a:lnTo>
                    <a:pt x="426795" y="1034536"/>
                  </a:lnTo>
                  <a:lnTo>
                    <a:pt x="380777" y="1018374"/>
                  </a:lnTo>
                  <a:lnTo>
                    <a:pt x="336634" y="999659"/>
                  </a:lnTo>
                  <a:lnTo>
                    <a:pt x="294516" y="978511"/>
                  </a:lnTo>
                  <a:lnTo>
                    <a:pt x="254574" y="955050"/>
                  </a:lnTo>
                  <a:lnTo>
                    <a:pt x="216959" y="929394"/>
                  </a:lnTo>
                  <a:lnTo>
                    <a:pt x="181823" y="901663"/>
                  </a:lnTo>
                  <a:lnTo>
                    <a:pt x="149316" y="871976"/>
                  </a:lnTo>
                  <a:lnTo>
                    <a:pt x="119589" y="840453"/>
                  </a:lnTo>
                  <a:lnTo>
                    <a:pt x="92794" y="807212"/>
                  </a:lnTo>
                  <a:lnTo>
                    <a:pt x="69082" y="772372"/>
                  </a:lnTo>
                  <a:lnTo>
                    <a:pt x="48603" y="736053"/>
                  </a:lnTo>
                  <a:lnTo>
                    <a:pt x="31508" y="698375"/>
                  </a:lnTo>
                  <a:lnTo>
                    <a:pt x="17950" y="659456"/>
                  </a:lnTo>
                  <a:lnTo>
                    <a:pt x="8078" y="619416"/>
                  </a:lnTo>
                  <a:lnTo>
                    <a:pt x="2044" y="578373"/>
                  </a:lnTo>
                  <a:lnTo>
                    <a:pt x="0" y="536448"/>
                  </a:lnTo>
                  <a:close/>
                </a:path>
              </a:pathLst>
            </a:custGeom>
            <a:ln w="9144">
              <a:solidFill>
                <a:srgbClr val="5D86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361303" y="408558"/>
            <a:ext cx="78613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480" marR="5080" indent="-18415" algn="just">
              <a:lnSpc>
                <a:spcPct val="100000"/>
              </a:lnSpc>
              <a:spcBef>
                <a:spcPts val="90"/>
              </a:spcBef>
            </a:pPr>
            <a:r>
              <a:rPr sz="1400" b="1" i="1" spc="-10" dirty="0">
                <a:latin typeface="Comic Sans MS"/>
                <a:cs typeface="Comic Sans MS"/>
              </a:rPr>
              <a:t>физ</a:t>
            </a:r>
            <a:r>
              <a:rPr sz="1400" b="1" spc="-10" dirty="0">
                <a:latin typeface="Comic Sans MS"/>
                <a:cs typeface="Comic Sans MS"/>
              </a:rPr>
              <a:t>-</a:t>
            </a:r>
            <a:r>
              <a:rPr sz="1400" b="1" spc="-55" dirty="0">
                <a:latin typeface="Comic Sans MS"/>
                <a:cs typeface="Comic Sans MS"/>
              </a:rPr>
              <a:t> </a:t>
            </a:r>
            <a:r>
              <a:rPr sz="1400" b="1" i="1" spc="-10" dirty="0">
                <a:latin typeface="Comic Sans MS"/>
                <a:cs typeface="Comic Sans MS"/>
              </a:rPr>
              <a:t>ые  занятия,  </a:t>
            </a:r>
            <a:r>
              <a:rPr sz="1400" b="1" i="1" spc="-5" dirty="0">
                <a:latin typeface="Comic Sans MS"/>
                <a:cs typeface="Comic Sans MS"/>
              </a:rPr>
              <a:t>бассейн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63111" y="4636058"/>
            <a:ext cx="1516380" cy="1370330"/>
            <a:chOff x="3563111" y="4636058"/>
            <a:chExt cx="1516380" cy="1370330"/>
          </a:xfrm>
        </p:grpSpPr>
        <p:sp>
          <p:nvSpPr>
            <p:cNvPr id="24" name="object 24"/>
            <p:cNvSpPr/>
            <p:nvPr/>
          </p:nvSpPr>
          <p:spPr>
            <a:xfrm>
              <a:off x="3563111" y="4636058"/>
              <a:ext cx="1516252" cy="13698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43883" y="4716780"/>
              <a:ext cx="1359407" cy="12131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43883" y="4716780"/>
              <a:ext cx="1359535" cy="1213485"/>
            </a:xfrm>
            <a:custGeom>
              <a:avLst/>
              <a:gdLst/>
              <a:ahLst/>
              <a:cxnLst/>
              <a:rect l="l" t="t" r="r" b="b"/>
              <a:pathLst>
                <a:path w="1359535" h="1213485">
                  <a:moveTo>
                    <a:pt x="0" y="606552"/>
                  </a:moveTo>
                  <a:lnTo>
                    <a:pt x="1864" y="561279"/>
                  </a:lnTo>
                  <a:lnTo>
                    <a:pt x="7369" y="516911"/>
                  </a:lnTo>
                  <a:lnTo>
                    <a:pt x="16383" y="473565"/>
                  </a:lnTo>
                  <a:lnTo>
                    <a:pt x="28776" y="431358"/>
                  </a:lnTo>
                  <a:lnTo>
                    <a:pt x="44415" y="390407"/>
                  </a:lnTo>
                  <a:lnTo>
                    <a:pt x="63169" y="350829"/>
                  </a:lnTo>
                  <a:lnTo>
                    <a:pt x="84908" y="312741"/>
                  </a:lnTo>
                  <a:lnTo>
                    <a:pt x="109498" y="276261"/>
                  </a:lnTo>
                  <a:lnTo>
                    <a:pt x="136810" y="241507"/>
                  </a:lnTo>
                  <a:lnTo>
                    <a:pt x="166712" y="208594"/>
                  </a:lnTo>
                  <a:lnTo>
                    <a:pt x="199072" y="177641"/>
                  </a:lnTo>
                  <a:lnTo>
                    <a:pt x="233759" y="148764"/>
                  </a:lnTo>
                  <a:lnTo>
                    <a:pt x="270641" y="122081"/>
                  </a:lnTo>
                  <a:lnTo>
                    <a:pt x="309588" y="97710"/>
                  </a:lnTo>
                  <a:lnTo>
                    <a:pt x="350467" y="75766"/>
                  </a:lnTo>
                  <a:lnTo>
                    <a:pt x="393148" y="56368"/>
                  </a:lnTo>
                  <a:lnTo>
                    <a:pt x="437499" y="39633"/>
                  </a:lnTo>
                  <a:lnTo>
                    <a:pt x="483388" y="25677"/>
                  </a:lnTo>
                  <a:lnTo>
                    <a:pt x="530685" y="14619"/>
                  </a:lnTo>
                  <a:lnTo>
                    <a:pt x="579257" y="6575"/>
                  </a:lnTo>
                  <a:lnTo>
                    <a:pt x="628974" y="1663"/>
                  </a:lnTo>
                  <a:lnTo>
                    <a:pt x="679703" y="0"/>
                  </a:lnTo>
                  <a:lnTo>
                    <a:pt x="730433" y="1663"/>
                  </a:lnTo>
                  <a:lnTo>
                    <a:pt x="780150" y="6575"/>
                  </a:lnTo>
                  <a:lnTo>
                    <a:pt x="828722" y="14619"/>
                  </a:lnTo>
                  <a:lnTo>
                    <a:pt x="876019" y="25677"/>
                  </a:lnTo>
                  <a:lnTo>
                    <a:pt x="921908" y="39633"/>
                  </a:lnTo>
                  <a:lnTo>
                    <a:pt x="966259" y="56368"/>
                  </a:lnTo>
                  <a:lnTo>
                    <a:pt x="1008940" y="75766"/>
                  </a:lnTo>
                  <a:lnTo>
                    <a:pt x="1049819" y="97710"/>
                  </a:lnTo>
                  <a:lnTo>
                    <a:pt x="1088766" y="122081"/>
                  </a:lnTo>
                  <a:lnTo>
                    <a:pt x="1125648" y="148764"/>
                  </a:lnTo>
                  <a:lnTo>
                    <a:pt x="1160335" y="177641"/>
                  </a:lnTo>
                  <a:lnTo>
                    <a:pt x="1192695" y="208594"/>
                  </a:lnTo>
                  <a:lnTo>
                    <a:pt x="1222597" y="241507"/>
                  </a:lnTo>
                  <a:lnTo>
                    <a:pt x="1249909" y="276261"/>
                  </a:lnTo>
                  <a:lnTo>
                    <a:pt x="1274499" y="312741"/>
                  </a:lnTo>
                  <a:lnTo>
                    <a:pt x="1296238" y="350829"/>
                  </a:lnTo>
                  <a:lnTo>
                    <a:pt x="1314992" y="390407"/>
                  </a:lnTo>
                  <a:lnTo>
                    <a:pt x="1330631" y="431358"/>
                  </a:lnTo>
                  <a:lnTo>
                    <a:pt x="1343024" y="473565"/>
                  </a:lnTo>
                  <a:lnTo>
                    <a:pt x="1352038" y="516911"/>
                  </a:lnTo>
                  <a:lnTo>
                    <a:pt x="1357543" y="561279"/>
                  </a:lnTo>
                  <a:lnTo>
                    <a:pt x="1359407" y="606552"/>
                  </a:lnTo>
                  <a:lnTo>
                    <a:pt x="1357543" y="651819"/>
                  </a:lnTo>
                  <a:lnTo>
                    <a:pt x="1352038" y="696183"/>
                  </a:lnTo>
                  <a:lnTo>
                    <a:pt x="1343024" y="739526"/>
                  </a:lnTo>
                  <a:lnTo>
                    <a:pt x="1330631" y="781731"/>
                  </a:lnTo>
                  <a:lnTo>
                    <a:pt x="1314992" y="822681"/>
                  </a:lnTo>
                  <a:lnTo>
                    <a:pt x="1296238" y="862258"/>
                  </a:lnTo>
                  <a:lnTo>
                    <a:pt x="1274499" y="900345"/>
                  </a:lnTo>
                  <a:lnTo>
                    <a:pt x="1249909" y="936825"/>
                  </a:lnTo>
                  <a:lnTo>
                    <a:pt x="1222597" y="971580"/>
                  </a:lnTo>
                  <a:lnTo>
                    <a:pt x="1192695" y="1004494"/>
                  </a:lnTo>
                  <a:lnTo>
                    <a:pt x="1160335" y="1035448"/>
                  </a:lnTo>
                  <a:lnTo>
                    <a:pt x="1125648" y="1064326"/>
                  </a:lnTo>
                  <a:lnTo>
                    <a:pt x="1088766" y="1091010"/>
                  </a:lnTo>
                  <a:lnTo>
                    <a:pt x="1049819" y="1115384"/>
                  </a:lnTo>
                  <a:lnTo>
                    <a:pt x="1008940" y="1137329"/>
                  </a:lnTo>
                  <a:lnTo>
                    <a:pt x="966259" y="1156729"/>
                  </a:lnTo>
                  <a:lnTo>
                    <a:pt x="921908" y="1173466"/>
                  </a:lnTo>
                  <a:lnTo>
                    <a:pt x="876019" y="1187423"/>
                  </a:lnTo>
                  <a:lnTo>
                    <a:pt x="828722" y="1198482"/>
                  </a:lnTo>
                  <a:lnTo>
                    <a:pt x="780150" y="1206527"/>
                  </a:lnTo>
                  <a:lnTo>
                    <a:pt x="730433" y="1211440"/>
                  </a:lnTo>
                  <a:lnTo>
                    <a:pt x="679703" y="1213104"/>
                  </a:lnTo>
                  <a:lnTo>
                    <a:pt x="628974" y="1211440"/>
                  </a:lnTo>
                  <a:lnTo>
                    <a:pt x="579257" y="1206527"/>
                  </a:lnTo>
                  <a:lnTo>
                    <a:pt x="530685" y="1198482"/>
                  </a:lnTo>
                  <a:lnTo>
                    <a:pt x="483388" y="1187423"/>
                  </a:lnTo>
                  <a:lnTo>
                    <a:pt x="437499" y="1173466"/>
                  </a:lnTo>
                  <a:lnTo>
                    <a:pt x="393148" y="1156729"/>
                  </a:lnTo>
                  <a:lnTo>
                    <a:pt x="350467" y="1137329"/>
                  </a:lnTo>
                  <a:lnTo>
                    <a:pt x="309588" y="1115384"/>
                  </a:lnTo>
                  <a:lnTo>
                    <a:pt x="270641" y="1091010"/>
                  </a:lnTo>
                  <a:lnTo>
                    <a:pt x="233759" y="1064326"/>
                  </a:lnTo>
                  <a:lnTo>
                    <a:pt x="199072" y="1035448"/>
                  </a:lnTo>
                  <a:lnTo>
                    <a:pt x="166712" y="1004494"/>
                  </a:lnTo>
                  <a:lnTo>
                    <a:pt x="136810" y="971580"/>
                  </a:lnTo>
                  <a:lnTo>
                    <a:pt x="109498" y="936825"/>
                  </a:lnTo>
                  <a:lnTo>
                    <a:pt x="84908" y="900345"/>
                  </a:lnTo>
                  <a:lnTo>
                    <a:pt x="63169" y="862258"/>
                  </a:lnTo>
                  <a:lnTo>
                    <a:pt x="44415" y="822681"/>
                  </a:lnTo>
                  <a:lnTo>
                    <a:pt x="28776" y="781731"/>
                  </a:lnTo>
                  <a:lnTo>
                    <a:pt x="16383" y="739526"/>
                  </a:lnTo>
                  <a:lnTo>
                    <a:pt x="7369" y="696183"/>
                  </a:lnTo>
                  <a:lnTo>
                    <a:pt x="1864" y="651819"/>
                  </a:lnTo>
                  <a:lnTo>
                    <a:pt x="0" y="606552"/>
                  </a:lnTo>
                  <a:close/>
                </a:path>
              </a:pathLst>
            </a:custGeom>
            <a:ln w="9144">
              <a:solidFill>
                <a:srgbClr val="9F8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974338" y="4982717"/>
            <a:ext cx="69913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Comic Sans MS"/>
                <a:cs typeface="Comic Sans MS"/>
              </a:rPr>
              <a:t>с</a:t>
            </a:r>
            <a:r>
              <a:rPr sz="1400" b="1" i="1" spc="-15" dirty="0">
                <a:latin typeface="Comic Sans MS"/>
                <a:cs typeface="Comic Sans MS"/>
              </a:rPr>
              <a:t>а</a:t>
            </a:r>
            <a:r>
              <a:rPr sz="1400" b="1" i="1" spc="-5" dirty="0">
                <a:latin typeface="Comic Sans MS"/>
                <a:cs typeface="Comic Sans MS"/>
              </a:rPr>
              <a:t>м</a:t>
            </a:r>
            <a:r>
              <a:rPr sz="1400" b="1" i="1" spc="-15" dirty="0">
                <a:latin typeface="Comic Sans MS"/>
                <a:cs typeface="Comic Sans MS"/>
              </a:rPr>
              <a:t>о</a:t>
            </a:r>
            <a:r>
              <a:rPr sz="1400" b="1" i="1" spc="-5" dirty="0">
                <a:latin typeface="Comic Sans MS"/>
                <a:cs typeface="Comic Sans MS"/>
              </a:rPr>
              <a:t>с</a:t>
            </a:r>
            <a:r>
              <a:rPr sz="1400" b="1" i="1" spc="-15" dirty="0">
                <a:latin typeface="Comic Sans MS"/>
                <a:cs typeface="Comic Sans MS"/>
              </a:rPr>
              <a:t>т</a:t>
            </a:r>
            <a:r>
              <a:rPr sz="1400" b="1" i="1" spc="-5" dirty="0">
                <a:latin typeface="Comic Sans MS"/>
                <a:cs typeface="Comic Sans MS"/>
              </a:rPr>
              <a:t>.  </a:t>
            </a:r>
            <a:r>
              <a:rPr sz="1400" b="1" i="1" spc="-15" dirty="0">
                <a:latin typeface="Comic Sans MS"/>
                <a:cs typeface="Comic Sans MS"/>
              </a:rPr>
              <a:t>деят.  детей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635176" y="1203896"/>
            <a:ext cx="1374775" cy="1161415"/>
            <a:chOff x="7635176" y="1203896"/>
            <a:chExt cx="1374775" cy="1161415"/>
          </a:xfrm>
        </p:grpSpPr>
        <p:sp>
          <p:nvSpPr>
            <p:cNvPr id="29" name="object 29"/>
            <p:cNvSpPr/>
            <p:nvPr/>
          </p:nvSpPr>
          <p:spPr>
            <a:xfrm>
              <a:off x="7644384" y="1213103"/>
              <a:ext cx="1356360" cy="1143000"/>
            </a:xfrm>
            <a:custGeom>
              <a:avLst/>
              <a:gdLst/>
              <a:ahLst/>
              <a:cxnLst/>
              <a:rect l="l" t="t" r="r" b="b"/>
              <a:pathLst>
                <a:path w="1356359" h="1143000">
                  <a:moveTo>
                    <a:pt x="678180" y="0"/>
                  </a:moveTo>
                  <a:lnTo>
                    <a:pt x="625183" y="1719"/>
                  </a:lnTo>
                  <a:lnTo>
                    <a:pt x="573302" y="6793"/>
                  </a:lnTo>
                  <a:lnTo>
                    <a:pt x="522687" y="15095"/>
                  </a:lnTo>
                  <a:lnTo>
                    <a:pt x="473488" y="26497"/>
                  </a:lnTo>
                  <a:lnTo>
                    <a:pt x="425857" y="40872"/>
                  </a:lnTo>
                  <a:lnTo>
                    <a:pt x="379944" y="58094"/>
                  </a:lnTo>
                  <a:lnTo>
                    <a:pt x="335900" y="78034"/>
                  </a:lnTo>
                  <a:lnTo>
                    <a:pt x="293876" y="100566"/>
                  </a:lnTo>
                  <a:lnTo>
                    <a:pt x="254023" y="125563"/>
                  </a:lnTo>
                  <a:lnTo>
                    <a:pt x="216492" y="152897"/>
                  </a:lnTo>
                  <a:lnTo>
                    <a:pt x="181432" y="182442"/>
                  </a:lnTo>
                  <a:lnTo>
                    <a:pt x="148996" y="214070"/>
                  </a:lnTo>
                  <a:lnTo>
                    <a:pt x="119334" y="247655"/>
                  </a:lnTo>
                  <a:lnTo>
                    <a:pt x="92597" y="283068"/>
                  </a:lnTo>
                  <a:lnTo>
                    <a:pt x="68935" y="320184"/>
                  </a:lnTo>
                  <a:lnTo>
                    <a:pt x="48500" y="358874"/>
                  </a:lnTo>
                  <a:lnTo>
                    <a:pt x="31442" y="399012"/>
                  </a:lnTo>
                  <a:lnTo>
                    <a:pt x="17912" y="440471"/>
                  </a:lnTo>
                  <a:lnTo>
                    <a:pt x="8061" y="483123"/>
                  </a:lnTo>
                  <a:lnTo>
                    <a:pt x="2040" y="526842"/>
                  </a:lnTo>
                  <a:lnTo>
                    <a:pt x="0" y="571500"/>
                  </a:lnTo>
                  <a:lnTo>
                    <a:pt x="2040" y="616157"/>
                  </a:lnTo>
                  <a:lnTo>
                    <a:pt x="8061" y="659876"/>
                  </a:lnTo>
                  <a:lnTo>
                    <a:pt x="17912" y="702528"/>
                  </a:lnTo>
                  <a:lnTo>
                    <a:pt x="31442" y="743987"/>
                  </a:lnTo>
                  <a:lnTo>
                    <a:pt x="48500" y="784125"/>
                  </a:lnTo>
                  <a:lnTo>
                    <a:pt x="68935" y="822815"/>
                  </a:lnTo>
                  <a:lnTo>
                    <a:pt x="92597" y="859931"/>
                  </a:lnTo>
                  <a:lnTo>
                    <a:pt x="119334" y="895344"/>
                  </a:lnTo>
                  <a:lnTo>
                    <a:pt x="148996" y="928929"/>
                  </a:lnTo>
                  <a:lnTo>
                    <a:pt x="181432" y="960557"/>
                  </a:lnTo>
                  <a:lnTo>
                    <a:pt x="216492" y="990102"/>
                  </a:lnTo>
                  <a:lnTo>
                    <a:pt x="254023" y="1017436"/>
                  </a:lnTo>
                  <a:lnTo>
                    <a:pt x="293876" y="1042433"/>
                  </a:lnTo>
                  <a:lnTo>
                    <a:pt x="335900" y="1064965"/>
                  </a:lnTo>
                  <a:lnTo>
                    <a:pt x="379944" y="1084905"/>
                  </a:lnTo>
                  <a:lnTo>
                    <a:pt x="425857" y="1102127"/>
                  </a:lnTo>
                  <a:lnTo>
                    <a:pt x="473488" y="1116502"/>
                  </a:lnTo>
                  <a:lnTo>
                    <a:pt x="522687" y="1127904"/>
                  </a:lnTo>
                  <a:lnTo>
                    <a:pt x="573302" y="1136206"/>
                  </a:lnTo>
                  <a:lnTo>
                    <a:pt x="625183" y="1141280"/>
                  </a:lnTo>
                  <a:lnTo>
                    <a:pt x="678180" y="1143000"/>
                  </a:lnTo>
                  <a:lnTo>
                    <a:pt x="731176" y="1141280"/>
                  </a:lnTo>
                  <a:lnTo>
                    <a:pt x="783057" y="1136206"/>
                  </a:lnTo>
                  <a:lnTo>
                    <a:pt x="833672" y="1127904"/>
                  </a:lnTo>
                  <a:lnTo>
                    <a:pt x="882871" y="1116502"/>
                  </a:lnTo>
                  <a:lnTo>
                    <a:pt x="930502" y="1102127"/>
                  </a:lnTo>
                  <a:lnTo>
                    <a:pt x="976415" y="1084905"/>
                  </a:lnTo>
                  <a:lnTo>
                    <a:pt x="1020459" y="1064965"/>
                  </a:lnTo>
                  <a:lnTo>
                    <a:pt x="1062483" y="1042433"/>
                  </a:lnTo>
                  <a:lnTo>
                    <a:pt x="1102336" y="1017436"/>
                  </a:lnTo>
                  <a:lnTo>
                    <a:pt x="1139867" y="990102"/>
                  </a:lnTo>
                  <a:lnTo>
                    <a:pt x="1174927" y="960557"/>
                  </a:lnTo>
                  <a:lnTo>
                    <a:pt x="1207363" y="928929"/>
                  </a:lnTo>
                  <a:lnTo>
                    <a:pt x="1237025" y="895344"/>
                  </a:lnTo>
                  <a:lnTo>
                    <a:pt x="1263762" y="859931"/>
                  </a:lnTo>
                  <a:lnTo>
                    <a:pt x="1287424" y="822815"/>
                  </a:lnTo>
                  <a:lnTo>
                    <a:pt x="1307859" y="784125"/>
                  </a:lnTo>
                  <a:lnTo>
                    <a:pt x="1324917" y="743987"/>
                  </a:lnTo>
                  <a:lnTo>
                    <a:pt x="1338447" y="702528"/>
                  </a:lnTo>
                  <a:lnTo>
                    <a:pt x="1348298" y="659876"/>
                  </a:lnTo>
                  <a:lnTo>
                    <a:pt x="1354319" y="616157"/>
                  </a:lnTo>
                  <a:lnTo>
                    <a:pt x="1356360" y="571500"/>
                  </a:lnTo>
                  <a:lnTo>
                    <a:pt x="1354319" y="526842"/>
                  </a:lnTo>
                  <a:lnTo>
                    <a:pt x="1348298" y="483123"/>
                  </a:lnTo>
                  <a:lnTo>
                    <a:pt x="1338447" y="440471"/>
                  </a:lnTo>
                  <a:lnTo>
                    <a:pt x="1324917" y="399012"/>
                  </a:lnTo>
                  <a:lnTo>
                    <a:pt x="1307859" y="358874"/>
                  </a:lnTo>
                  <a:lnTo>
                    <a:pt x="1287424" y="320184"/>
                  </a:lnTo>
                  <a:lnTo>
                    <a:pt x="1263762" y="283068"/>
                  </a:lnTo>
                  <a:lnTo>
                    <a:pt x="1237025" y="247655"/>
                  </a:lnTo>
                  <a:lnTo>
                    <a:pt x="1207363" y="214070"/>
                  </a:lnTo>
                  <a:lnTo>
                    <a:pt x="1174927" y="182442"/>
                  </a:lnTo>
                  <a:lnTo>
                    <a:pt x="1139867" y="152897"/>
                  </a:lnTo>
                  <a:lnTo>
                    <a:pt x="1102336" y="125563"/>
                  </a:lnTo>
                  <a:lnTo>
                    <a:pt x="1062483" y="100566"/>
                  </a:lnTo>
                  <a:lnTo>
                    <a:pt x="1020459" y="78034"/>
                  </a:lnTo>
                  <a:lnTo>
                    <a:pt x="976415" y="58094"/>
                  </a:lnTo>
                  <a:lnTo>
                    <a:pt x="930502" y="40872"/>
                  </a:lnTo>
                  <a:lnTo>
                    <a:pt x="882871" y="26497"/>
                  </a:lnTo>
                  <a:lnTo>
                    <a:pt x="833672" y="15095"/>
                  </a:lnTo>
                  <a:lnTo>
                    <a:pt x="783057" y="6793"/>
                  </a:lnTo>
                  <a:lnTo>
                    <a:pt x="731176" y="1719"/>
                  </a:lnTo>
                  <a:lnTo>
                    <a:pt x="678180" y="0"/>
                  </a:lnTo>
                  <a:close/>
                </a:path>
              </a:pathLst>
            </a:custGeom>
            <a:solidFill>
              <a:srgbClr val="005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44384" y="1213103"/>
              <a:ext cx="1356360" cy="1143000"/>
            </a:xfrm>
            <a:custGeom>
              <a:avLst/>
              <a:gdLst/>
              <a:ahLst/>
              <a:cxnLst/>
              <a:rect l="l" t="t" r="r" b="b"/>
              <a:pathLst>
                <a:path w="1356359" h="1143000">
                  <a:moveTo>
                    <a:pt x="0" y="571500"/>
                  </a:moveTo>
                  <a:lnTo>
                    <a:pt x="2040" y="526842"/>
                  </a:lnTo>
                  <a:lnTo>
                    <a:pt x="8061" y="483123"/>
                  </a:lnTo>
                  <a:lnTo>
                    <a:pt x="17912" y="440471"/>
                  </a:lnTo>
                  <a:lnTo>
                    <a:pt x="31442" y="399012"/>
                  </a:lnTo>
                  <a:lnTo>
                    <a:pt x="48500" y="358874"/>
                  </a:lnTo>
                  <a:lnTo>
                    <a:pt x="68935" y="320184"/>
                  </a:lnTo>
                  <a:lnTo>
                    <a:pt x="92597" y="283068"/>
                  </a:lnTo>
                  <a:lnTo>
                    <a:pt x="119334" y="247655"/>
                  </a:lnTo>
                  <a:lnTo>
                    <a:pt x="148996" y="214070"/>
                  </a:lnTo>
                  <a:lnTo>
                    <a:pt x="181432" y="182442"/>
                  </a:lnTo>
                  <a:lnTo>
                    <a:pt x="216492" y="152897"/>
                  </a:lnTo>
                  <a:lnTo>
                    <a:pt x="254023" y="125563"/>
                  </a:lnTo>
                  <a:lnTo>
                    <a:pt x="293876" y="100566"/>
                  </a:lnTo>
                  <a:lnTo>
                    <a:pt x="335900" y="78034"/>
                  </a:lnTo>
                  <a:lnTo>
                    <a:pt x="379944" y="58094"/>
                  </a:lnTo>
                  <a:lnTo>
                    <a:pt x="425857" y="40872"/>
                  </a:lnTo>
                  <a:lnTo>
                    <a:pt x="473488" y="26497"/>
                  </a:lnTo>
                  <a:lnTo>
                    <a:pt x="522687" y="15095"/>
                  </a:lnTo>
                  <a:lnTo>
                    <a:pt x="573302" y="6793"/>
                  </a:lnTo>
                  <a:lnTo>
                    <a:pt x="625183" y="1719"/>
                  </a:lnTo>
                  <a:lnTo>
                    <a:pt x="678180" y="0"/>
                  </a:lnTo>
                  <a:lnTo>
                    <a:pt x="731176" y="1719"/>
                  </a:lnTo>
                  <a:lnTo>
                    <a:pt x="783057" y="6793"/>
                  </a:lnTo>
                  <a:lnTo>
                    <a:pt x="833672" y="15095"/>
                  </a:lnTo>
                  <a:lnTo>
                    <a:pt x="882871" y="26497"/>
                  </a:lnTo>
                  <a:lnTo>
                    <a:pt x="930502" y="40872"/>
                  </a:lnTo>
                  <a:lnTo>
                    <a:pt x="976415" y="58094"/>
                  </a:lnTo>
                  <a:lnTo>
                    <a:pt x="1020459" y="78034"/>
                  </a:lnTo>
                  <a:lnTo>
                    <a:pt x="1062483" y="100566"/>
                  </a:lnTo>
                  <a:lnTo>
                    <a:pt x="1102336" y="125563"/>
                  </a:lnTo>
                  <a:lnTo>
                    <a:pt x="1139867" y="152897"/>
                  </a:lnTo>
                  <a:lnTo>
                    <a:pt x="1174927" y="182442"/>
                  </a:lnTo>
                  <a:lnTo>
                    <a:pt x="1207363" y="214070"/>
                  </a:lnTo>
                  <a:lnTo>
                    <a:pt x="1237025" y="247655"/>
                  </a:lnTo>
                  <a:lnTo>
                    <a:pt x="1263762" y="283068"/>
                  </a:lnTo>
                  <a:lnTo>
                    <a:pt x="1287424" y="320184"/>
                  </a:lnTo>
                  <a:lnTo>
                    <a:pt x="1307859" y="358874"/>
                  </a:lnTo>
                  <a:lnTo>
                    <a:pt x="1324917" y="399012"/>
                  </a:lnTo>
                  <a:lnTo>
                    <a:pt x="1338447" y="440471"/>
                  </a:lnTo>
                  <a:lnTo>
                    <a:pt x="1348298" y="483123"/>
                  </a:lnTo>
                  <a:lnTo>
                    <a:pt x="1354319" y="526842"/>
                  </a:lnTo>
                  <a:lnTo>
                    <a:pt x="1356360" y="571500"/>
                  </a:lnTo>
                  <a:lnTo>
                    <a:pt x="1354319" y="616157"/>
                  </a:lnTo>
                  <a:lnTo>
                    <a:pt x="1348298" y="659876"/>
                  </a:lnTo>
                  <a:lnTo>
                    <a:pt x="1338447" y="702528"/>
                  </a:lnTo>
                  <a:lnTo>
                    <a:pt x="1324917" y="743987"/>
                  </a:lnTo>
                  <a:lnTo>
                    <a:pt x="1307859" y="784125"/>
                  </a:lnTo>
                  <a:lnTo>
                    <a:pt x="1287424" y="822815"/>
                  </a:lnTo>
                  <a:lnTo>
                    <a:pt x="1263762" y="859931"/>
                  </a:lnTo>
                  <a:lnTo>
                    <a:pt x="1237025" y="895344"/>
                  </a:lnTo>
                  <a:lnTo>
                    <a:pt x="1207363" y="928929"/>
                  </a:lnTo>
                  <a:lnTo>
                    <a:pt x="1174927" y="960557"/>
                  </a:lnTo>
                  <a:lnTo>
                    <a:pt x="1139867" y="990102"/>
                  </a:lnTo>
                  <a:lnTo>
                    <a:pt x="1102336" y="1017436"/>
                  </a:lnTo>
                  <a:lnTo>
                    <a:pt x="1062483" y="1042433"/>
                  </a:lnTo>
                  <a:lnTo>
                    <a:pt x="1020459" y="1064965"/>
                  </a:lnTo>
                  <a:lnTo>
                    <a:pt x="976415" y="1084905"/>
                  </a:lnTo>
                  <a:lnTo>
                    <a:pt x="930502" y="1102127"/>
                  </a:lnTo>
                  <a:lnTo>
                    <a:pt x="882871" y="1116502"/>
                  </a:lnTo>
                  <a:lnTo>
                    <a:pt x="833672" y="1127904"/>
                  </a:lnTo>
                  <a:lnTo>
                    <a:pt x="783057" y="1136206"/>
                  </a:lnTo>
                  <a:lnTo>
                    <a:pt x="731176" y="1141280"/>
                  </a:lnTo>
                  <a:lnTo>
                    <a:pt x="678180" y="1143000"/>
                  </a:lnTo>
                  <a:lnTo>
                    <a:pt x="625183" y="1141280"/>
                  </a:lnTo>
                  <a:lnTo>
                    <a:pt x="573302" y="1136206"/>
                  </a:lnTo>
                  <a:lnTo>
                    <a:pt x="522687" y="1127904"/>
                  </a:lnTo>
                  <a:lnTo>
                    <a:pt x="473488" y="1116502"/>
                  </a:lnTo>
                  <a:lnTo>
                    <a:pt x="425857" y="1102127"/>
                  </a:lnTo>
                  <a:lnTo>
                    <a:pt x="379944" y="1084905"/>
                  </a:lnTo>
                  <a:lnTo>
                    <a:pt x="335900" y="1064965"/>
                  </a:lnTo>
                  <a:lnTo>
                    <a:pt x="293876" y="1042433"/>
                  </a:lnTo>
                  <a:lnTo>
                    <a:pt x="254023" y="1017436"/>
                  </a:lnTo>
                  <a:lnTo>
                    <a:pt x="216492" y="990102"/>
                  </a:lnTo>
                  <a:lnTo>
                    <a:pt x="181432" y="960557"/>
                  </a:lnTo>
                  <a:lnTo>
                    <a:pt x="148996" y="928929"/>
                  </a:lnTo>
                  <a:lnTo>
                    <a:pt x="119334" y="895344"/>
                  </a:lnTo>
                  <a:lnTo>
                    <a:pt x="92597" y="859931"/>
                  </a:lnTo>
                  <a:lnTo>
                    <a:pt x="68935" y="822815"/>
                  </a:lnTo>
                  <a:lnTo>
                    <a:pt x="48500" y="784125"/>
                  </a:lnTo>
                  <a:lnTo>
                    <a:pt x="31442" y="743987"/>
                  </a:lnTo>
                  <a:lnTo>
                    <a:pt x="17912" y="702528"/>
                  </a:lnTo>
                  <a:lnTo>
                    <a:pt x="8061" y="659876"/>
                  </a:lnTo>
                  <a:lnTo>
                    <a:pt x="2040" y="616157"/>
                  </a:lnTo>
                  <a:lnTo>
                    <a:pt x="0" y="571500"/>
                  </a:lnTo>
                  <a:close/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000492" y="1658238"/>
            <a:ext cx="6508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5" dirty="0">
                <a:latin typeface="Comic Sans MS"/>
                <a:cs typeface="Comic Sans MS"/>
              </a:rPr>
              <a:t>б</a:t>
            </a:r>
            <a:r>
              <a:rPr sz="1400" b="1" i="1" spc="-15" dirty="0">
                <a:latin typeface="Comic Sans MS"/>
                <a:cs typeface="Comic Sans MS"/>
              </a:rPr>
              <a:t>е</a:t>
            </a:r>
            <a:r>
              <a:rPr sz="1400" b="1" i="1" dirty="0">
                <a:latin typeface="Comic Sans MS"/>
                <a:cs typeface="Comic Sans MS"/>
              </a:rPr>
              <a:t>с</a:t>
            </a:r>
            <a:r>
              <a:rPr sz="1400" b="1" i="1" spc="-15" dirty="0">
                <a:latin typeface="Comic Sans MS"/>
                <a:cs typeface="Comic Sans MS"/>
              </a:rPr>
              <a:t>ед</a:t>
            </a:r>
            <a:r>
              <a:rPr sz="1400" b="1" i="1" spc="-10" dirty="0">
                <a:latin typeface="Comic Sans MS"/>
                <a:cs typeface="Comic Sans MS"/>
              </a:rPr>
              <a:t>ы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04152" y="5205920"/>
            <a:ext cx="1521460" cy="1231900"/>
            <a:chOff x="204152" y="5205920"/>
            <a:chExt cx="1521460" cy="1231900"/>
          </a:xfrm>
        </p:grpSpPr>
        <p:sp>
          <p:nvSpPr>
            <p:cNvPr id="33" name="object 33"/>
            <p:cNvSpPr/>
            <p:nvPr/>
          </p:nvSpPr>
          <p:spPr>
            <a:xfrm>
              <a:off x="213360" y="5215128"/>
              <a:ext cx="1503045" cy="1213485"/>
            </a:xfrm>
            <a:custGeom>
              <a:avLst/>
              <a:gdLst/>
              <a:ahLst/>
              <a:cxnLst/>
              <a:rect l="l" t="t" r="r" b="b"/>
              <a:pathLst>
                <a:path w="1503045" h="1213485">
                  <a:moveTo>
                    <a:pt x="751332" y="0"/>
                  </a:moveTo>
                  <a:lnTo>
                    <a:pt x="697675" y="1522"/>
                  </a:lnTo>
                  <a:lnTo>
                    <a:pt x="645036" y="6022"/>
                  </a:lnTo>
                  <a:lnTo>
                    <a:pt x="593543" y="13396"/>
                  </a:lnTo>
                  <a:lnTo>
                    <a:pt x="543322" y="23543"/>
                  </a:lnTo>
                  <a:lnTo>
                    <a:pt x="494501" y="36358"/>
                  </a:lnTo>
                  <a:lnTo>
                    <a:pt x="447207" y="51741"/>
                  </a:lnTo>
                  <a:lnTo>
                    <a:pt x="401566" y="69587"/>
                  </a:lnTo>
                  <a:lnTo>
                    <a:pt x="357707" y="89796"/>
                  </a:lnTo>
                  <a:lnTo>
                    <a:pt x="315756" y="112263"/>
                  </a:lnTo>
                  <a:lnTo>
                    <a:pt x="275840" y="136886"/>
                  </a:lnTo>
                  <a:lnTo>
                    <a:pt x="238086" y="163564"/>
                  </a:lnTo>
                  <a:lnTo>
                    <a:pt x="202623" y="192193"/>
                  </a:lnTo>
                  <a:lnTo>
                    <a:pt x="169576" y="222670"/>
                  </a:lnTo>
                  <a:lnTo>
                    <a:pt x="139073" y="254893"/>
                  </a:lnTo>
                  <a:lnTo>
                    <a:pt x="111241" y="288760"/>
                  </a:lnTo>
                  <a:lnTo>
                    <a:pt x="86207" y="324168"/>
                  </a:lnTo>
                  <a:lnTo>
                    <a:pt x="64098" y="361014"/>
                  </a:lnTo>
                  <a:lnTo>
                    <a:pt x="45042" y="399196"/>
                  </a:lnTo>
                  <a:lnTo>
                    <a:pt x="29166" y="438611"/>
                  </a:lnTo>
                  <a:lnTo>
                    <a:pt x="16596" y="479157"/>
                  </a:lnTo>
                  <a:lnTo>
                    <a:pt x="7461" y="520731"/>
                  </a:lnTo>
                  <a:lnTo>
                    <a:pt x="1886" y="563230"/>
                  </a:lnTo>
                  <a:lnTo>
                    <a:pt x="0" y="606552"/>
                  </a:lnTo>
                  <a:lnTo>
                    <a:pt x="1886" y="649869"/>
                  </a:lnTo>
                  <a:lnTo>
                    <a:pt x="7461" y="692364"/>
                  </a:lnTo>
                  <a:lnTo>
                    <a:pt x="16596" y="733935"/>
                  </a:lnTo>
                  <a:lnTo>
                    <a:pt x="29166" y="774478"/>
                  </a:lnTo>
                  <a:lnTo>
                    <a:pt x="45042" y="813891"/>
                  </a:lnTo>
                  <a:lnTo>
                    <a:pt x="64098" y="852072"/>
                  </a:lnTo>
                  <a:lnTo>
                    <a:pt x="86207" y="888918"/>
                  </a:lnTo>
                  <a:lnTo>
                    <a:pt x="111241" y="924326"/>
                  </a:lnTo>
                  <a:lnTo>
                    <a:pt x="139073" y="958193"/>
                  </a:lnTo>
                  <a:lnTo>
                    <a:pt x="169576" y="990417"/>
                  </a:lnTo>
                  <a:lnTo>
                    <a:pt x="202623" y="1020896"/>
                  </a:lnTo>
                  <a:lnTo>
                    <a:pt x="238086" y="1049525"/>
                  </a:lnTo>
                  <a:lnTo>
                    <a:pt x="275840" y="1076204"/>
                  </a:lnTo>
                  <a:lnTo>
                    <a:pt x="315756" y="1100830"/>
                  </a:lnTo>
                  <a:lnTo>
                    <a:pt x="357707" y="1123298"/>
                  </a:lnTo>
                  <a:lnTo>
                    <a:pt x="401566" y="1143508"/>
                  </a:lnTo>
                  <a:lnTo>
                    <a:pt x="447207" y="1161356"/>
                  </a:lnTo>
                  <a:lnTo>
                    <a:pt x="494501" y="1176740"/>
                  </a:lnTo>
                  <a:lnTo>
                    <a:pt x="543322" y="1189557"/>
                  </a:lnTo>
                  <a:lnTo>
                    <a:pt x="593543" y="1199705"/>
                  </a:lnTo>
                  <a:lnTo>
                    <a:pt x="645036" y="1207080"/>
                  </a:lnTo>
                  <a:lnTo>
                    <a:pt x="697675" y="1211581"/>
                  </a:lnTo>
                  <a:lnTo>
                    <a:pt x="751332" y="1213104"/>
                  </a:lnTo>
                  <a:lnTo>
                    <a:pt x="804984" y="1211581"/>
                  </a:lnTo>
                  <a:lnTo>
                    <a:pt x="857619" y="1207080"/>
                  </a:lnTo>
                  <a:lnTo>
                    <a:pt x="909109" y="1199705"/>
                  </a:lnTo>
                  <a:lnTo>
                    <a:pt x="959327" y="1189557"/>
                  </a:lnTo>
                  <a:lnTo>
                    <a:pt x="1008147" y="1176740"/>
                  </a:lnTo>
                  <a:lnTo>
                    <a:pt x="1055440" y="1161356"/>
                  </a:lnTo>
                  <a:lnTo>
                    <a:pt x="1101080" y="1143508"/>
                  </a:lnTo>
                  <a:lnTo>
                    <a:pt x="1144939" y="1123298"/>
                  </a:lnTo>
                  <a:lnTo>
                    <a:pt x="1186891" y="1100830"/>
                  </a:lnTo>
                  <a:lnTo>
                    <a:pt x="1226807" y="1076204"/>
                  </a:lnTo>
                  <a:lnTo>
                    <a:pt x="1264562" y="1049525"/>
                  </a:lnTo>
                  <a:lnTo>
                    <a:pt x="1300027" y="1020896"/>
                  </a:lnTo>
                  <a:lnTo>
                    <a:pt x="1333075" y="990417"/>
                  </a:lnTo>
                  <a:lnTo>
                    <a:pt x="1363580" y="958193"/>
                  </a:lnTo>
                  <a:lnTo>
                    <a:pt x="1391413" y="924326"/>
                  </a:lnTo>
                  <a:lnTo>
                    <a:pt x="1416449" y="888918"/>
                  </a:lnTo>
                  <a:lnTo>
                    <a:pt x="1438559" y="852072"/>
                  </a:lnTo>
                  <a:lnTo>
                    <a:pt x="1457616" y="813891"/>
                  </a:lnTo>
                  <a:lnTo>
                    <a:pt x="1473494" y="774478"/>
                  </a:lnTo>
                  <a:lnTo>
                    <a:pt x="1486065" y="733935"/>
                  </a:lnTo>
                  <a:lnTo>
                    <a:pt x="1495202" y="692364"/>
                  </a:lnTo>
                  <a:lnTo>
                    <a:pt x="1500777" y="649869"/>
                  </a:lnTo>
                  <a:lnTo>
                    <a:pt x="1502664" y="606552"/>
                  </a:lnTo>
                  <a:lnTo>
                    <a:pt x="1500777" y="563230"/>
                  </a:lnTo>
                  <a:lnTo>
                    <a:pt x="1495202" y="520731"/>
                  </a:lnTo>
                  <a:lnTo>
                    <a:pt x="1486065" y="479157"/>
                  </a:lnTo>
                  <a:lnTo>
                    <a:pt x="1473494" y="438611"/>
                  </a:lnTo>
                  <a:lnTo>
                    <a:pt x="1457616" y="399196"/>
                  </a:lnTo>
                  <a:lnTo>
                    <a:pt x="1438559" y="361014"/>
                  </a:lnTo>
                  <a:lnTo>
                    <a:pt x="1416449" y="324168"/>
                  </a:lnTo>
                  <a:lnTo>
                    <a:pt x="1391413" y="288760"/>
                  </a:lnTo>
                  <a:lnTo>
                    <a:pt x="1363580" y="254893"/>
                  </a:lnTo>
                  <a:lnTo>
                    <a:pt x="1333075" y="222670"/>
                  </a:lnTo>
                  <a:lnTo>
                    <a:pt x="1300027" y="192193"/>
                  </a:lnTo>
                  <a:lnTo>
                    <a:pt x="1264562" y="163564"/>
                  </a:lnTo>
                  <a:lnTo>
                    <a:pt x="1226807" y="136886"/>
                  </a:lnTo>
                  <a:lnTo>
                    <a:pt x="1186891" y="112263"/>
                  </a:lnTo>
                  <a:lnTo>
                    <a:pt x="1144939" y="89796"/>
                  </a:lnTo>
                  <a:lnTo>
                    <a:pt x="1101080" y="69587"/>
                  </a:lnTo>
                  <a:lnTo>
                    <a:pt x="1055440" y="51741"/>
                  </a:lnTo>
                  <a:lnTo>
                    <a:pt x="1008147" y="36358"/>
                  </a:lnTo>
                  <a:lnTo>
                    <a:pt x="959327" y="23543"/>
                  </a:lnTo>
                  <a:lnTo>
                    <a:pt x="909109" y="13396"/>
                  </a:lnTo>
                  <a:lnTo>
                    <a:pt x="857619" y="6022"/>
                  </a:lnTo>
                  <a:lnTo>
                    <a:pt x="804984" y="1522"/>
                  </a:lnTo>
                  <a:lnTo>
                    <a:pt x="75133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3360" y="5215128"/>
              <a:ext cx="1503045" cy="1213485"/>
            </a:xfrm>
            <a:custGeom>
              <a:avLst/>
              <a:gdLst/>
              <a:ahLst/>
              <a:cxnLst/>
              <a:rect l="l" t="t" r="r" b="b"/>
              <a:pathLst>
                <a:path w="1503045" h="1213485">
                  <a:moveTo>
                    <a:pt x="0" y="606552"/>
                  </a:moveTo>
                  <a:lnTo>
                    <a:pt x="1886" y="563230"/>
                  </a:lnTo>
                  <a:lnTo>
                    <a:pt x="7461" y="520731"/>
                  </a:lnTo>
                  <a:lnTo>
                    <a:pt x="16596" y="479157"/>
                  </a:lnTo>
                  <a:lnTo>
                    <a:pt x="29166" y="438611"/>
                  </a:lnTo>
                  <a:lnTo>
                    <a:pt x="45042" y="399196"/>
                  </a:lnTo>
                  <a:lnTo>
                    <a:pt x="64098" y="361014"/>
                  </a:lnTo>
                  <a:lnTo>
                    <a:pt x="86207" y="324168"/>
                  </a:lnTo>
                  <a:lnTo>
                    <a:pt x="111241" y="288760"/>
                  </a:lnTo>
                  <a:lnTo>
                    <a:pt x="139073" y="254893"/>
                  </a:lnTo>
                  <a:lnTo>
                    <a:pt x="169576" y="222670"/>
                  </a:lnTo>
                  <a:lnTo>
                    <a:pt x="202623" y="192193"/>
                  </a:lnTo>
                  <a:lnTo>
                    <a:pt x="238086" y="163564"/>
                  </a:lnTo>
                  <a:lnTo>
                    <a:pt x="275840" y="136886"/>
                  </a:lnTo>
                  <a:lnTo>
                    <a:pt x="315756" y="112263"/>
                  </a:lnTo>
                  <a:lnTo>
                    <a:pt x="357707" y="89796"/>
                  </a:lnTo>
                  <a:lnTo>
                    <a:pt x="401566" y="69587"/>
                  </a:lnTo>
                  <a:lnTo>
                    <a:pt x="447207" y="51741"/>
                  </a:lnTo>
                  <a:lnTo>
                    <a:pt x="494501" y="36358"/>
                  </a:lnTo>
                  <a:lnTo>
                    <a:pt x="543322" y="23543"/>
                  </a:lnTo>
                  <a:lnTo>
                    <a:pt x="593543" y="13396"/>
                  </a:lnTo>
                  <a:lnTo>
                    <a:pt x="645036" y="6022"/>
                  </a:lnTo>
                  <a:lnTo>
                    <a:pt x="697675" y="1522"/>
                  </a:lnTo>
                  <a:lnTo>
                    <a:pt x="751332" y="0"/>
                  </a:lnTo>
                  <a:lnTo>
                    <a:pt x="804984" y="1522"/>
                  </a:lnTo>
                  <a:lnTo>
                    <a:pt x="857619" y="6022"/>
                  </a:lnTo>
                  <a:lnTo>
                    <a:pt x="909109" y="13396"/>
                  </a:lnTo>
                  <a:lnTo>
                    <a:pt x="959327" y="23543"/>
                  </a:lnTo>
                  <a:lnTo>
                    <a:pt x="1008147" y="36358"/>
                  </a:lnTo>
                  <a:lnTo>
                    <a:pt x="1055440" y="51741"/>
                  </a:lnTo>
                  <a:lnTo>
                    <a:pt x="1101080" y="69587"/>
                  </a:lnTo>
                  <a:lnTo>
                    <a:pt x="1144939" y="89796"/>
                  </a:lnTo>
                  <a:lnTo>
                    <a:pt x="1186891" y="112263"/>
                  </a:lnTo>
                  <a:lnTo>
                    <a:pt x="1226807" y="136886"/>
                  </a:lnTo>
                  <a:lnTo>
                    <a:pt x="1264562" y="163564"/>
                  </a:lnTo>
                  <a:lnTo>
                    <a:pt x="1300027" y="192193"/>
                  </a:lnTo>
                  <a:lnTo>
                    <a:pt x="1333075" y="222670"/>
                  </a:lnTo>
                  <a:lnTo>
                    <a:pt x="1363580" y="254893"/>
                  </a:lnTo>
                  <a:lnTo>
                    <a:pt x="1391413" y="288760"/>
                  </a:lnTo>
                  <a:lnTo>
                    <a:pt x="1416449" y="324168"/>
                  </a:lnTo>
                  <a:lnTo>
                    <a:pt x="1438559" y="361014"/>
                  </a:lnTo>
                  <a:lnTo>
                    <a:pt x="1457616" y="399196"/>
                  </a:lnTo>
                  <a:lnTo>
                    <a:pt x="1473494" y="438611"/>
                  </a:lnTo>
                  <a:lnTo>
                    <a:pt x="1486065" y="479157"/>
                  </a:lnTo>
                  <a:lnTo>
                    <a:pt x="1495202" y="520731"/>
                  </a:lnTo>
                  <a:lnTo>
                    <a:pt x="1500777" y="563230"/>
                  </a:lnTo>
                  <a:lnTo>
                    <a:pt x="1502664" y="606552"/>
                  </a:lnTo>
                  <a:lnTo>
                    <a:pt x="1500777" y="649869"/>
                  </a:lnTo>
                  <a:lnTo>
                    <a:pt x="1495202" y="692364"/>
                  </a:lnTo>
                  <a:lnTo>
                    <a:pt x="1486065" y="733935"/>
                  </a:lnTo>
                  <a:lnTo>
                    <a:pt x="1473494" y="774478"/>
                  </a:lnTo>
                  <a:lnTo>
                    <a:pt x="1457616" y="813891"/>
                  </a:lnTo>
                  <a:lnTo>
                    <a:pt x="1438559" y="852072"/>
                  </a:lnTo>
                  <a:lnTo>
                    <a:pt x="1416449" y="888918"/>
                  </a:lnTo>
                  <a:lnTo>
                    <a:pt x="1391413" y="924326"/>
                  </a:lnTo>
                  <a:lnTo>
                    <a:pt x="1363580" y="958193"/>
                  </a:lnTo>
                  <a:lnTo>
                    <a:pt x="1333075" y="990417"/>
                  </a:lnTo>
                  <a:lnTo>
                    <a:pt x="1300027" y="1020896"/>
                  </a:lnTo>
                  <a:lnTo>
                    <a:pt x="1264562" y="1049525"/>
                  </a:lnTo>
                  <a:lnTo>
                    <a:pt x="1226807" y="1076204"/>
                  </a:lnTo>
                  <a:lnTo>
                    <a:pt x="1186891" y="1100830"/>
                  </a:lnTo>
                  <a:lnTo>
                    <a:pt x="1144939" y="1123298"/>
                  </a:lnTo>
                  <a:lnTo>
                    <a:pt x="1101080" y="1143508"/>
                  </a:lnTo>
                  <a:lnTo>
                    <a:pt x="1055440" y="1161356"/>
                  </a:lnTo>
                  <a:lnTo>
                    <a:pt x="1008147" y="1176740"/>
                  </a:lnTo>
                  <a:lnTo>
                    <a:pt x="959327" y="1189557"/>
                  </a:lnTo>
                  <a:lnTo>
                    <a:pt x="909109" y="1199705"/>
                  </a:lnTo>
                  <a:lnTo>
                    <a:pt x="857619" y="1207080"/>
                  </a:lnTo>
                  <a:lnTo>
                    <a:pt x="804984" y="1211581"/>
                  </a:lnTo>
                  <a:lnTo>
                    <a:pt x="751332" y="1213104"/>
                  </a:lnTo>
                  <a:lnTo>
                    <a:pt x="697675" y="1211581"/>
                  </a:lnTo>
                  <a:lnTo>
                    <a:pt x="645036" y="1207080"/>
                  </a:lnTo>
                  <a:lnTo>
                    <a:pt x="593543" y="1199705"/>
                  </a:lnTo>
                  <a:lnTo>
                    <a:pt x="543322" y="1189557"/>
                  </a:lnTo>
                  <a:lnTo>
                    <a:pt x="494501" y="1176740"/>
                  </a:lnTo>
                  <a:lnTo>
                    <a:pt x="447207" y="1161356"/>
                  </a:lnTo>
                  <a:lnTo>
                    <a:pt x="401566" y="1143508"/>
                  </a:lnTo>
                  <a:lnTo>
                    <a:pt x="357707" y="1123298"/>
                  </a:lnTo>
                  <a:lnTo>
                    <a:pt x="315756" y="1100830"/>
                  </a:lnTo>
                  <a:lnTo>
                    <a:pt x="275840" y="1076204"/>
                  </a:lnTo>
                  <a:lnTo>
                    <a:pt x="238086" y="1049525"/>
                  </a:lnTo>
                  <a:lnTo>
                    <a:pt x="202623" y="1020896"/>
                  </a:lnTo>
                  <a:lnTo>
                    <a:pt x="169576" y="990417"/>
                  </a:lnTo>
                  <a:lnTo>
                    <a:pt x="139073" y="958193"/>
                  </a:lnTo>
                  <a:lnTo>
                    <a:pt x="111241" y="924326"/>
                  </a:lnTo>
                  <a:lnTo>
                    <a:pt x="86207" y="888918"/>
                  </a:lnTo>
                  <a:lnTo>
                    <a:pt x="64098" y="852072"/>
                  </a:lnTo>
                  <a:lnTo>
                    <a:pt x="45042" y="813891"/>
                  </a:lnTo>
                  <a:lnTo>
                    <a:pt x="29166" y="774478"/>
                  </a:lnTo>
                  <a:lnTo>
                    <a:pt x="16596" y="733935"/>
                  </a:lnTo>
                  <a:lnTo>
                    <a:pt x="7461" y="692364"/>
                  </a:lnTo>
                  <a:lnTo>
                    <a:pt x="1886" y="649869"/>
                  </a:lnTo>
                  <a:lnTo>
                    <a:pt x="0" y="606552"/>
                  </a:lnTo>
                  <a:close/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74040" y="5726988"/>
            <a:ext cx="78232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90"/>
              </a:spcBef>
            </a:pPr>
            <a:r>
              <a:rPr sz="1400" b="1" i="1" spc="-15" dirty="0">
                <a:latin typeface="Comic Sans MS"/>
                <a:cs typeface="Comic Sans MS"/>
              </a:rPr>
              <a:t>т</a:t>
            </a:r>
            <a:r>
              <a:rPr sz="1400" b="1" i="1" spc="-5" dirty="0">
                <a:latin typeface="Comic Sans MS"/>
                <a:cs typeface="Comic Sans MS"/>
              </a:rPr>
              <a:t>ру</a:t>
            </a:r>
            <a:r>
              <a:rPr sz="1400" b="1" i="1" spc="-20" dirty="0">
                <a:latin typeface="Comic Sans MS"/>
                <a:cs typeface="Comic Sans MS"/>
              </a:rPr>
              <a:t>д</a:t>
            </a:r>
            <a:r>
              <a:rPr sz="1400" b="1" i="1" spc="-15" dirty="0">
                <a:latin typeface="Comic Sans MS"/>
                <a:cs typeface="Comic Sans MS"/>
              </a:rPr>
              <a:t>ова</a:t>
            </a:r>
            <a:r>
              <a:rPr sz="1400" b="1" i="1" spc="-5" dirty="0">
                <a:latin typeface="Comic Sans MS"/>
                <a:cs typeface="Comic Sans MS"/>
              </a:rPr>
              <a:t>я  </a:t>
            </a:r>
            <a:r>
              <a:rPr sz="1400" b="1" i="1" spc="-15" dirty="0">
                <a:latin typeface="Comic Sans MS"/>
                <a:cs typeface="Comic Sans MS"/>
              </a:rPr>
              <a:t>деят</a:t>
            </a:r>
            <a:r>
              <a:rPr sz="1400" b="1" spc="-15" dirty="0">
                <a:latin typeface="Comic Sans MS"/>
                <a:cs typeface="Comic Sans MS"/>
              </a:rPr>
              <a:t>-</a:t>
            </a:r>
            <a:r>
              <a:rPr sz="1400" b="1" i="1" spc="-15" dirty="0">
                <a:latin typeface="Comic Sans MS"/>
                <a:cs typeface="Comic Sans MS"/>
              </a:rPr>
              <a:t>ть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063432" y="5419280"/>
            <a:ext cx="1518285" cy="1235075"/>
            <a:chOff x="2063432" y="5419280"/>
            <a:chExt cx="1518285" cy="1235075"/>
          </a:xfrm>
        </p:grpSpPr>
        <p:sp>
          <p:nvSpPr>
            <p:cNvPr id="37" name="object 37"/>
            <p:cNvSpPr/>
            <p:nvPr/>
          </p:nvSpPr>
          <p:spPr>
            <a:xfrm>
              <a:off x="2072640" y="5428487"/>
              <a:ext cx="1499870" cy="1216660"/>
            </a:xfrm>
            <a:custGeom>
              <a:avLst/>
              <a:gdLst/>
              <a:ahLst/>
              <a:cxnLst/>
              <a:rect l="l" t="t" r="r" b="b"/>
              <a:pathLst>
                <a:path w="1499870" h="1216659">
                  <a:moveTo>
                    <a:pt x="749808" y="0"/>
                  </a:moveTo>
                  <a:lnTo>
                    <a:pt x="696255" y="1526"/>
                  </a:lnTo>
                  <a:lnTo>
                    <a:pt x="643719" y="6038"/>
                  </a:lnTo>
                  <a:lnTo>
                    <a:pt x="592327" y="13432"/>
                  </a:lnTo>
                  <a:lnTo>
                    <a:pt x="542205" y="23605"/>
                  </a:lnTo>
                  <a:lnTo>
                    <a:pt x="493481" y="36454"/>
                  </a:lnTo>
                  <a:lnTo>
                    <a:pt x="446282" y="51877"/>
                  </a:lnTo>
                  <a:lnTo>
                    <a:pt x="400733" y="69770"/>
                  </a:lnTo>
                  <a:lnTo>
                    <a:pt x="356963" y="90031"/>
                  </a:lnTo>
                  <a:lnTo>
                    <a:pt x="315097" y="112557"/>
                  </a:lnTo>
                  <a:lnTo>
                    <a:pt x="275263" y="137244"/>
                  </a:lnTo>
                  <a:lnTo>
                    <a:pt x="237587" y="163990"/>
                  </a:lnTo>
                  <a:lnTo>
                    <a:pt x="202197" y="192692"/>
                  </a:lnTo>
                  <a:lnTo>
                    <a:pt x="169218" y="223247"/>
                  </a:lnTo>
                  <a:lnTo>
                    <a:pt x="138779" y="255552"/>
                  </a:lnTo>
                  <a:lnTo>
                    <a:pt x="111005" y="289504"/>
                  </a:lnTo>
                  <a:lnTo>
                    <a:pt x="86024" y="325001"/>
                  </a:lnTo>
                  <a:lnTo>
                    <a:pt x="63962" y="361939"/>
                  </a:lnTo>
                  <a:lnTo>
                    <a:pt x="44946" y="400216"/>
                  </a:lnTo>
                  <a:lnTo>
                    <a:pt x="29104" y="439728"/>
                  </a:lnTo>
                  <a:lnTo>
                    <a:pt x="16561" y="480373"/>
                  </a:lnTo>
                  <a:lnTo>
                    <a:pt x="7445" y="522048"/>
                  </a:lnTo>
                  <a:lnTo>
                    <a:pt x="1882" y="564650"/>
                  </a:lnTo>
                  <a:lnTo>
                    <a:pt x="0" y="608076"/>
                  </a:lnTo>
                  <a:lnTo>
                    <a:pt x="1882" y="651501"/>
                  </a:lnTo>
                  <a:lnTo>
                    <a:pt x="7445" y="694103"/>
                  </a:lnTo>
                  <a:lnTo>
                    <a:pt x="16561" y="735778"/>
                  </a:lnTo>
                  <a:lnTo>
                    <a:pt x="29104" y="776423"/>
                  </a:lnTo>
                  <a:lnTo>
                    <a:pt x="44946" y="815935"/>
                  </a:lnTo>
                  <a:lnTo>
                    <a:pt x="63962" y="854212"/>
                  </a:lnTo>
                  <a:lnTo>
                    <a:pt x="86024" y="891150"/>
                  </a:lnTo>
                  <a:lnTo>
                    <a:pt x="111005" y="926647"/>
                  </a:lnTo>
                  <a:lnTo>
                    <a:pt x="138779" y="960599"/>
                  </a:lnTo>
                  <a:lnTo>
                    <a:pt x="169218" y="992904"/>
                  </a:lnTo>
                  <a:lnTo>
                    <a:pt x="202197" y="1023459"/>
                  </a:lnTo>
                  <a:lnTo>
                    <a:pt x="237587" y="1052161"/>
                  </a:lnTo>
                  <a:lnTo>
                    <a:pt x="275263" y="1078907"/>
                  </a:lnTo>
                  <a:lnTo>
                    <a:pt x="315097" y="1103594"/>
                  </a:lnTo>
                  <a:lnTo>
                    <a:pt x="356963" y="1126120"/>
                  </a:lnTo>
                  <a:lnTo>
                    <a:pt x="400733" y="1146381"/>
                  </a:lnTo>
                  <a:lnTo>
                    <a:pt x="446282" y="1164274"/>
                  </a:lnTo>
                  <a:lnTo>
                    <a:pt x="493481" y="1179697"/>
                  </a:lnTo>
                  <a:lnTo>
                    <a:pt x="542205" y="1192546"/>
                  </a:lnTo>
                  <a:lnTo>
                    <a:pt x="592327" y="1202719"/>
                  </a:lnTo>
                  <a:lnTo>
                    <a:pt x="643719" y="1210113"/>
                  </a:lnTo>
                  <a:lnTo>
                    <a:pt x="696255" y="1214625"/>
                  </a:lnTo>
                  <a:lnTo>
                    <a:pt x="749808" y="1216152"/>
                  </a:lnTo>
                  <a:lnTo>
                    <a:pt x="803360" y="1214625"/>
                  </a:lnTo>
                  <a:lnTo>
                    <a:pt x="855896" y="1210113"/>
                  </a:lnTo>
                  <a:lnTo>
                    <a:pt x="907288" y="1202719"/>
                  </a:lnTo>
                  <a:lnTo>
                    <a:pt x="957410" y="1192546"/>
                  </a:lnTo>
                  <a:lnTo>
                    <a:pt x="1006134" y="1179697"/>
                  </a:lnTo>
                  <a:lnTo>
                    <a:pt x="1053333" y="1164274"/>
                  </a:lnTo>
                  <a:lnTo>
                    <a:pt x="1098882" y="1146381"/>
                  </a:lnTo>
                  <a:lnTo>
                    <a:pt x="1142652" y="1126120"/>
                  </a:lnTo>
                  <a:lnTo>
                    <a:pt x="1184518" y="1103594"/>
                  </a:lnTo>
                  <a:lnTo>
                    <a:pt x="1224352" y="1078907"/>
                  </a:lnTo>
                  <a:lnTo>
                    <a:pt x="1262028" y="1052161"/>
                  </a:lnTo>
                  <a:lnTo>
                    <a:pt x="1297418" y="1023459"/>
                  </a:lnTo>
                  <a:lnTo>
                    <a:pt x="1330397" y="992904"/>
                  </a:lnTo>
                  <a:lnTo>
                    <a:pt x="1360836" y="960599"/>
                  </a:lnTo>
                  <a:lnTo>
                    <a:pt x="1388610" y="926647"/>
                  </a:lnTo>
                  <a:lnTo>
                    <a:pt x="1413591" y="891150"/>
                  </a:lnTo>
                  <a:lnTo>
                    <a:pt x="1435653" y="854212"/>
                  </a:lnTo>
                  <a:lnTo>
                    <a:pt x="1454669" y="815935"/>
                  </a:lnTo>
                  <a:lnTo>
                    <a:pt x="1470511" y="776423"/>
                  </a:lnTo>
                  <a:lnTo>
                    <a:pt x="1483054" y="735778"/>
                  </a:lnTo>
                  <a:lnTo>
                    <a:pt x="1492170" y="694103"/>
                  </a:lnTo>
                  <a:lnTo>
                    <a:pt x="1497733" y="651501"/>
                  </a:lnTo>
                  <a:lnTo>
                    <a:pt x="1499615" y="608076"/>
                  </a:lnTo>
                  <a:lnTo>
                    <a:pt x="1497733" y="564650"/>
                  </a:lnTo>
                  <a:lnTo>
                    <a:pt x="1492170" y="522048"/>
                  </a:lnTo>
                  <a:lnTo>
                    <a:pt x="1483054" y="480373"/>
                  </a:lnTo>
                  <a:lnTo>
                    <a:pt x="1470511" y="439728"/>
                  </a:lnTo>
                  <a:lnTo>
                    <a:pt x="1454669" y="400216"/>
                  </a:lnTo>
                  <a:lnTo>
                    <a:pt x="1435653" y="361939"/>
                  </a:lnTo>
                  <a:lnTo>
                    <a:pt x="1413591" y="325001"/>
                  </a:lnTo>
                  <a:lnTo>
                    <a:pt x="1388610" y="289504"/>
                  </a:lnTo>
                  <a:lnTo>
                    <a:pt x="1360836" y="255552"/>
                  </a:lnTo>
                  <a:lnTo>
                    <a:pt x="1330397" y="223247"/>
                  </a:lnTo>
                  <a:lnTo>
                    <a:pt x="1297418" y="192692"/>
                  </a:lnTo>
                  <a:lnTo>
                    <a:pt x="1262028" y="163990"/>
                  </a:lnTo>
                  <a:lnTo>
                    <a:pt x="1224352" y="137244"/>
                  </a:lnTo>
                  <a:lnTo>
                    <a:pt x="1184518" y="112557"/>
                  </a:lnTo>
                  <a:lnTo>
                    <a:pt x="1142652" y="90031"/>
                  </a:lnTo>
                  <a:lnTo>
                    <a:pt x="1098882" y="69770"/>
                  </a:lnTo>
                  <a:lnTo>
                    <a:pt x="1053333" y="51877"/>
                  </a:lnTo>
                  <a:lnTo>
                    <a:pt x="1006134" y="36454"/>
                  </a:lnTo>
                  <a:lnTo>
                    <a:pt x="957410" y="23605"/>
                  </a:lnTo>
                  <a:lnTo>
                    <a:pt x="907288" y="13432"/>
                  </a:lnTo>
                  <a:lnTo>
                    <a:pt x="855896" y="6038"/>
                  </a:lnTo>
                  <a:lnTo>
                    <a:pt x="803360" y="1526"/>
                  </a:lnTo>
                  <a:lnTo>
                    <a:pt x="74980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072640" y="5428487"/>
              <a:ext cx="1499870" cy="1216660"/>
            </a:xfrm>
            <a:custGeom>
              <a:avLst/>
              <a:gdLst/>
              <a:ahLst/>
              <a:cxnLst/>
              <a:rect l="l" t="t" r="r" b="b"/>
              <a:pathLst>
                <a:path w="1499870" h="1216659">
                  <a:moveTo>
                    <a:pt x="0" y="608076"/>
                  </a:moveTo>
                  <a:lnTo>
                    <a:pt x="1882" y="564650"/>
                  </a:lnTo>
                  <a:lnTo>
                    <a:pt x="7445" y="522048"/>
                  </a:lnTo>
                  <a:lnTo>
                    <a:pt x="16561" y="480373"/>
                  </a:lnTo>
                  <a:lnTo>
                    <a:pt x="29104" y="439728"/>
                  </a:lnTo>
                  <a:lnTo>
                    <a:pt x="44946" y="400216"/>
                  </a:lnTo>
                  <a:lnTo>
                    <a:pt x="63962" y="361939"/>
                  </a:lnTo>
                  <a:lnTo>
                    <a:pt x="86024" y="325001"/>
                  </a:lnTo>
                  <a:lnTo>
                    <a:pt x="111005" y="289504"/>
                  </a:lnTo>
                  <a:lnTo>
                    <a:pt x="138779" y="255552"/>
                  </a:lnTo>
                  <a:lnTo>
                    <a:pt x="169218" y="223247"/>
                  </a:lnTo>
                  <a:lnTo>
                    <a:pt x="202197" y="192692"/>
                  </a:lnTo>
                  <a:lnTo>
                    <a:pt x="237587" y="163990"/>
                  </a:lnTo>
                  <a:lnTo>
                    <a:pt x="275263" y="137244"/>
                  </a:lnTo>
                  <a:lnTo>
                    <a:pt x="315097" y="112557"/>
                  </a:lnTo>
                  <a:lnTo>
                    <a:pt x="356963" y="90031"/>
                  </a:lnTo>
                  <a:lnTo>
                    <a:pt x="400733" y="69770"/>
                  </a:lnTo>
                  <a:lnTo>
                    <a:pt x="446282" y="51877"/>
                  </a:lnTo>
                  <a:lnTo>
                    <a:pt x="493481" y="36454"/>
                  </a:lnTo>
                  <a:lnTo>
                    <a:pt x="542205" y="23605"/>
                  </a:lnTo>
                  <a:lnTo>
                    <a:pt x="592327" y="13432"/>
                  </a:lnTo>
                  <a:lnTo>
                    <a:pt x="643719" y="6038"/>
                  </a:lnTo>
                  <a:lnTo>
                    <a:pt x="696255" y="1526"/>
                  </a:lnTo>
                  <a:lnTo>
                    <a:pt x="749808" y="0"/>
                  </a:lnTo>
                  <a:lnTo>
                    <a:pt x="803360" y="1526"/>
                  </a:lnTo>
                  <a:lnTo>
                    <a:pt x="855896" y="6038"/>
                  </a:lnTo>
                  <a:lnTo>
                    <a:pt x="907288" y="13432"/>
                  </a:lnTo>
                  <a:lnTo>
                    <a:pt x="957410" y="23605"/>
                  </a:lnTo>
                  <a:lnTo>
                    <a:pt x="1006134" y="36454"/>
                  </a:lnTo>
                  <a:lnTo>
                    <a:pt x="1053333" y="51877"/>
                  </a:lnTo>
                  <a:lnTo>
                    <a:pt x="1098882" y="69770"/>
                  </a:lnTo>
                  <a:lnTo>
                    <a:pt x="1142652" y="90031"/>
                  </a:lnTo>
                  <a:lnTo>
                    <a:pt x="1184518" y="112557"/>
                  </a:lnTo>
                  <a:lnTo>
                    <a:pt x="1224352" y="137244"/>
                  </a:lnTo>
                  <a:lnTo>
                    <a:pt x="1262028" y="163990"/>
                  </a:lnTo>
                  <a:lnTo>
                    <a:pt x="1297418" y="192692"/>
                  </a:lnTo>
                  <a:lnTo>
                    <a:pt x="1330397" y="223247"/>
                  </a:lnTo>
                  <a:lnTo>
                    <a:pt x="1360836" y="255552"/>
                  </a:lnTo>
                  <a:lnTo>
                    <a:pt x="1388610" y="289504"/>
                  </a:lnTo>
                  <a:lnTo>
                    <a:pt x="1413591" y="325001"/>
                  </a:lnTo>
                  <a:lnTo>
                    <a:pt x="1435653" y="361939"/>
                  </a:lnTo>
                  <a:lnTo>
                    <a:pt x="1454669" y="400216"/>
                  </a:lnTo>
                  <a:lnTo>
                    <a:pt x="1470511" y="439728"/>
                  </a:lnTo>
                  <a:lnTo>
                    <a:pt x="1483054" y="480373"/>
                  </a:lnTo>
                  <a:lnTo>
                    <a:pt x="1492170" y="522048"/>
                  </a:lnTo>
                  <a:lnTo>
                    <a:pt x="1497733" y="564650"/>
                  </a:lnTo>
                  <a:lnTo>
                    <a:pt x="1499615" y="608076"/>
                  </a:lnTo>
                  <a:lnTo>
                    <a:pt x="1497733" y="651501"/>
                  </a:lnTo>
                  <a:lnTo>
                    <a:pt x="1492170" y="694103"/>
                  </a:lnTo>
                  <a:lnTo>
                    <a:pt x="1483054" y="735778"/>
                  </a:lnTo>
                  <a:lnTo>
                    <a:pt x="1470511" y="776423"/>
                  </a:lnTo>
                  <a:lnTo>
                    <a:pt x="1454669" y="815935"/>
                  </a:lnTo>
                  <a:lnTo>
                    <a:pt x="1435653" y="854212"/>
                  </a:lnTo>
                  <a:lnTo>
                    <a:pt x="1413591" y="891150"/>
                  </a:lnTo>
                  <a:lnTo>
                    <a:pt x="1388610" y="926647"/>
                  </a:lnTo>
                  <a:lnTo>
                    <a:pt x="1360836" y="960599"/>
                  </a:lnTo>
                  <a:lnTo>
                    <a:pt x="1330397" y="992904"/>
                  </a:lnTo>
                  <a:lnTo>
                    <a:pt x="1297418" y="1023459"/>
                  </a:lnTo>
                  <a:lnTo>
                    <a:pt x="1262028" y="1052161"/>
                  </a:lnTo>
                  <a:lnTo>
                    <a:pt x="1224352" y="1078907"/>
                  </a:lnTo>
                  <a:lnTo>
                    <a:pt x="1184518" y="1103594"/>
                  </a:lnTo>
                  <a:lnTo>
                    <a:pt x="1142652" y="1126120"/>
                  </a:lnTo>
                  <a:lnTo>
                    <a:pt x="1098882" y="1146381"/>
                  </a:lnTo>
                  <a:lnTo>
                    <a:pt x="1053333" y="1164274"/>
                  </a:lnTo>
                  <a:lnTo>
                    <a:pt x="1006134" y="1179697"/>
                  </a:lnTo>
                  <a:lnTo>
                    <a:pt x="957410" y="1192546"/>
                  </a:lnTo>
                  <a:lnTo>
                    <a:pt x="907288" y="1202719"/>
                  </a:lnTo>
                  <a:lnTo>
                    <a:pt x="855896" y="1210113"/>
                  </a:lnTo>
                  <a:lnTo>
                    <a:pt x="803360" y="1214625"/>
                  </a:lnTo>
                  <a:lnTo>
                    <a:pt x="749808" y="1216152"/>
                  </a:lnTo>
                  <a:lnTo>
                    <a:pt x="696255" y="1214625"/>
                  </a:lnTo>
                  <a:lnTo>
                    <a:pt x="643719" y="1210113"/>
                  </a:lnTo>
                  <a:lnTo>
                    <a:pt x="592327" y="1202719"/>
                  </a:lnTo>
                  <a:lnTo>
                    <a:pt x="542205" y="1192546"/>
                  </a:lnTo>
                  <a:lnTo>
                    <a:pt x="493481" y="1179697"/>
                  </a:lnTo>
                  <a:lnTo>
                    <a:pt x="446282" y="1164274"/>
                  </a:lnTo>
                  <a:lnTo>
                    <a:pt x="400733" y="1146381"/>
                  </a:lnTo>
                  <a:lnTo>
                    <a:pt x="356963" y="1126120"/>
                  </a:lnTo>
                  <a:lnTo>
                    <a:pt x="315097" y="1103594"/>
                  </a:lnTo>
                  <a:lnTo>
                    <a:pt x="275263" y="1078907"/>
                  </a:lnTo>
                  <a:lnTo>
                    <a:pt x="237587" y="1052161"/>
                  </a:lnTo>
                  <a:lnTo>
                    <a:pt x="202197" y="1023459"/>
                  </a:lnTo>
                  <a:lnTo>
                    <a:pt x="169218" y="992904"/>
                  </a:lnTo>
                  <a:lnTo>
                    <a:pt x="138779" y="960599"/>
                  </a:lnTo>
                  <a:lnTo>
                    <a:pt x="111005" y="926647"/>
                  </a:lnTo>
                  <a:lnTo>
                    <a:pt x="86024" y="891150"/>
                  </a:lnTo>
                  <a:lnTo>
                    <a:pt x="63962" y="854212"/>
                  </a:lnTo>
                  <a:lnTo>
                    <a:pt x="44946" y="815935"/>
                  </a:lnTo>
                  <a:lnTo>
                    <a:pt x="29104" y="776423"/>
                  </a:lnTo>
                  <a:lnTo>
                    <a:pt x="16561" y="735778"/>
                  </a:lnTo>
                  <a:lnTo>
                    <a:pt x="7445" y="694103"/>
                  </a:lnTo>
                  <a:lnTo>
                    <a:pt x="1882" y="651501"/>
                  </a:lnTo>
                  <a:lnTo>
                    <a:pt x="0" y="608076"/>
                  </a:lnTo>
                  <a:close/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377185" y="5697423"/>
            <a:ext cx="88900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8120" marR="5080" indent="-186055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Comic Sans MS"/>
                <a:cs typeface="Comic Sans MS"/>
              </a:rPr>
              <a:t>м</a:t>
            </a:r>
            <a:r>
              <a:rPr sz="1400" b="1" i="1" spc="-15" dirty="0">
                <a:latin typeface="Comic Sans MS"/>
                <a:cs typeface="Comic Sans MS"/>
              </a:rPr>
              <a:t>оде</a:t>
            </a:r>
            <a:r>
              <a:rPr sz="1400" b="1" i="1" spc="-5" dirty="0">
                <a:latin typeface="Comic Sans MS"/>
                <a:cs typeface="Comic Sans MS"/>
              </a:rPr>
              <a:t>лиро  </a:t>
            </a:r>
            <a:r>
              <a:rPr sz="1400" b="1" i="1" spc="-15" dirty="0">
                <a:latin typeface="Comic Sans MS"/>
                <a:cs typeface="Comic Sans MS"/>
              </a:rPr>
              <a:t>вание</a:t>
            </a:r>
            <a:endParaRPr sz="1400">
              <a:latin typeface="Comic Sans MS"/>
              <a:cs typeface="Comic Sans MS"/>
            </a:endParaRPr>
          </a:p>
          <a:p>
            <a:pPr marL="36830">
              <a:lnSpc>
                <a:spcPct val="100000"/>
              </a:lnSpc>
            </a:pPr>
            <a:r>
              <a:rPr sz="1400" b="1" i="1" spc="-10" dirty="0">
                <a:latin typeface="Comic Sans MS"/>
                <a:cs typeface="Comic Sans MS"/>
              </a:rPr>
              <a:t>ситуаций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205920" y="5349176"/>
            <a:ext cx="2234565" cy="1374775"/>
            <a:chOff x="5205920" y="5349176"/>
            <a:chExt cx="2234565" cy="1374775"/>
          </a:xfrm>
        </p:grpSpPr>
        <p:sp>
          <p:nvSpPr>
            <p:cNvPr id="41" name="object 41"/>
            <p:cNvSpPr/>
            <p:nvPr/>
          </p:nvSpPr>
          <p:spPr>
            <a:xfrm>
              <a:off x="5215128" y="5358384"/>
              <a:ext cx="2216150" cy="1356360"/>
            </a:xfrm>
            <a:custGeom>
              <a:avLst/>
              <a:gdLst/>
              <a:ahLst/>
              <a:cxnLst/>
              <a:rect l="l" t="t" r="r" b="b"/>
              <a:pathLst>
                <a:path w="2216150" h="1356359">
                  <a:moveTo>
                    <a:pt x="1107948" y="0"/>
                  </a:moveTo>
                  <a:lnTo>
                    <a:pt x="1049107" y="940"/>
                  </a:lnTo>
                  <a:lnTo>
                    <a:pt x="991066" y="3728"/>
                  </a:lnTo>
                  <a:lnTo>
                    <a:pt x="933902" y="8319"/>
                  </a:lnTo>
                  <a:lnTo>
                    <a:pt x="877690" y="14665"/>
                  </a:lnTo>
                  <a:lnTo>
                    <a:pt x="822508" y="22720"/>
                  </a:lnTo>
                  <a:lnTo>
                    <a:pt x="768432" y="32435"/>
                  </a:lnTo>
                  <a:lnTo>
                    <a:pt x="715539" y="43765"/>
                  </a:lnTo>
                  <a:lnTo>
                    <a:pt x="663905" y="56663"/>
                  </a:lnTo>
                  <a:lnTo>
                    <a:pt x="613607" y="71082"/>
                  </a:lnTo>
                  <a:lnTo>
                    <a:pt x="564721" y="86974"/>
                  </a:lnTo>
                  <a:lnTo>
                    <a:pt x="517324" y="104294"/>
                  </a:lnTo>
                  <a:lnTo>
                    <a:pt x="471492" y="122993"/>
                  </a:lnTo>
                  <a:lnTo>
                    <a:pt x="427303" y="143026"/>
                  </a:lnTo>
                  <a:lnTo>
                    <a:pt x="384832" y="164345"/>
                  </a:lnTo>
                  <a:lnTo>
                    <a:pt x="344157" y="186904"/>
                  </a:lnTo>
                  <a:lnTo>
                    <a:pt x="305353" y="210656"/>
                  </a:lnTo>
                  <a:lnTo>
                    <a:pt x="268498" y="235553"/>
                  </a:lnTo>
                  <a:lnTo>
                    <a:pt x="233668" y="261549"/>
                  </a:lnTo>
                  <a:lnTo>
                    <a:pt x="200940" y="288598"/>
                  </a:lnTo>
                  <a:lnTo>
                    <a:pt x="170390" y="316651"/>
                  </a:lnTo>
                  <a:lnTo>
                    <a:pt x="142094" y="345663"/>
                  </a:lnTo>
                  <a:lnTo>
                    <a:pt x="116130" y="375587"/>
                  </a:lnTo>
                  <a:lnTo>
                    <a:pt x="92574" y="406375"/>
                  </a:lnTo>
                  <a:lnTo>
                    <a:pt x="52991" y="470357"/>
                  </a:lnTo>
                  <a:lnTo>
                    <a:pt x="23960" y="537235"/>
                  </a:lnTo>
                  <a:lnTo>
                    <a:pt x="6092" y="606634"/>
                  </a:lnTo>
                  <a:lnTo>
                    <a:pt x="0" y="678179"/>
                  </a:lnTo>
                  <a:lnTo>
                    <a:pt x="1535" y="714197"/>
                  </a:lnTo>
                  <a:lnTo>
                    <a:pt x="13592" y="784716"/>
                  </a:lnTo>
                  <a:lnTo>
                    <a:pt x="37119" y="852902"/>
                  </a:lnTo>
                  <a:lnTo>
                    <a:pt x="71502" y="918379"/>
                  </a:lnTo>
                  <a:lnTo>
                    <a:pt x="116130" y="980772"/>
                  </a:lnTo>
                  <a:lnTo>
                    <a:pt x="142094" y="1010696"/>
                  </a:lnTo>
                  <a:lnTo>
                    <a:pt x="170390" y="1039708"/>
                  </a:lnTo>
                  <a:lnTo>
                    <a:pt x="200940" y="1067761"/>
                  </a:lnTo>
                  <a:lnTo>
                    <a:pt x="233668" y="1094810"/>
                  </a:lnTo>
                  <a:lnTo>
                    <a:pt x="268498" y="1120806"/>
                  </a:lnTo>
                  <a:lnTo>
                    <a:pt x="305353" y="1145703"/>
                  </a:lnTo>
                  <a:lnTo>
                    <a:pt x="344157" y="1169455"/>
                  </a:lnTo>
                  <a:lnTo>
                    <a:pt x="384832" y="1192014"/>
                  </a:lnTo>
                  <a:lnTo>
                    <a:pt x="427303" y="1213333"/>
                  </a:lnTo>
                  <a:lnTo>
                    <a:pt x="471492" y="1233366"/>
                  </a:lnTo>
                  <a:lnTo>
                    <a:pt x="517324" y="1252065"/>
                  </a:lnTo>
                  <a:lnTo>
                    <a:pt x="564721" y="1269385"/>
                  </a:lnTo>
                  <a:lnTo>
                    <a:pt x="613607" y="1285277"/>
                  </a:lnTo>
                  <a:lnTo>
                    <a:pt x="663905" y="1299696"/>
                  </a:lnTo>
                  <a:lnTo>
                    <a:pt x="715539" y="1312594"/>
                  </a:lnTo>
                  <a:lnTo>
                    <a:pt x="768432" y="1323924"/>
                  </a:lnTo>
                  <a:lnTo>
                    <a:pt x="822508" y="1333639"/>
                  </a:lnTo>
                  <a:lnTo>
                    <a:pt x="877690" y="1341694"/>
                  </a:lnTo>
                  <a:lnTo>
                    <a:pt x="933902" y="1348040"/>
                  </a:lnTo>
                  <a:lnTo>
                    <a:pt x="991066" y="1352631"/>
                  </a:lnTo>
                  <a:lnTo>
                    <a:pt x="1049107" y="1355419"/>
                  </a:lnTo>
                  <a:lnTo>
                    <a:pt x="1107948" y="1356359"/>
                  </a:lnTo>
                  <a:lnTo>
                    <a:pt x="1166788" y="1355419"/>
                  </a:lnTo>
                  <a:lnTo>
                    <a:pt x="1224829" y="1352631"/>
                  </a:lnTo>
                  <a:lnTo>
                    <a:pt x="1281993" y="1348040"/>
                  </a:lnTo>
                  <a:lnTo>
                    <a:pt x="1338205" y="1341694"/>
                  </a:lnTo>
                  <a:lnTo>
                    <a:pt x="1393387" y="1333639"/>
                  </a:lnTo>
                  <a:lnTo>
                    <a:pt x="1447463" y="1323924"/>
                  </a:lnTo>
                  <a:lnTo>
                    <a:pt x="1500356" y="1312594"/>
                  </a:lnTo>
                  <a:lnTo>
                    <a:pt x="1551990" y="1299696"/>
                  </a:lnTo>
                  <a:lnTo>
                    <a:pt x="1602288" y="1285277"/>
                  </a:lnTo>
                  <a:lnTo>
                    <a:pt x="1651174" y="1269385"/>
                  </a:lnTo>
                  <a:lnTo>
                    <a:pt x="1698571" y="1252065"/>
                  </a:lnTo>
                  <a:lnTo>
                    <a:pt x="1744403" y="1233366"/>
                  </a:lnTo>
                  <a:lnTo>
                    <a:pt x="1788592" y="1213333"/>
                  </a:lnTo>
                  <a:lnTo>
                    <a:pt x="1831063" y="1192014"/>
                  </a:lnTo>
                  <a:lnTo>
                    <a:pt x="1871738" y="1169455"/>
                  </a:lnTo>
                  <a:lnTo>
                    <a:pt x="1910542" y="1145703"/>
                  </a:lnTo>
                  <a:lnTo>
                    <a:pt x="1947397" y="1120806"/>
                  </a:lnTo>
                  <a:lnTo>
                    <a:pt x="1982227" y="1094810"/>
                  </a:lnTo>
                  <a:lnTo>
                    <a:pt x="2014955" y="1067761"/>
                  </a:lnTo>
                  <a:lnTo>
                    <a:pt x="2045505" y="1039708"/>
                  </a:lnTo>
                  <a:lnTo>
                    <a:pt x="2073801" y="1010696"/>
                  </a:lnTo>
                  <a:lnTo>
                    <a:pt x="2099765" y="980772"/>
                  </a:lnTo>
                  <a:lnTo>
                    <a:pt x="2123321" y="949984"/>
                  </a:lnTo>
                  <a:lnTo>
                    <a:pt x="2162904" y="886002"/>
                  </a:lnTo>
                  <a:lnTo>
                    <a:pt x="2191935" y="819124"/>
                  </a:lnTo>
                  <a:lnTo>
                    <a:pt x="2209803" y="749725"/>
                  </a:lnTo>
                  <a:lnTo>
                    <a:pt x="2215896" y="678179"/>
                  </a:lnTo>
                  <a:lnTo>
                    <a:pt x="2214360" y="642162"/>
                  </a:lnTo>
                  <a:lnTo>
                    <a:pt x="2202303" y="571643"/>
                  </a:lnTo>
                  <a:lnTo>
                    <a:pt x="2178776" y="503457"/>
                  </a:lnTo>
                  <a:lnTo>
                    <a:pt x="2144393" y="437980"/>
                  </a:lnTo>
                  <a:lnTo>
                    <a:pt x="2099765" y="375587"/>
                  </a:lnTo>
                  <a:lnTo>
                    <a:pt x="2073801" y="345663"/>
                  </a:lnTo>
                  <a:lnTo>
                    <a:pt x="2045505" y="316651"/>
                  </a:lnTo>
                  <a:lnTo>
                    <a:pt x="2014955" y="288598"/>
                  </a:lnTo>
                  <a:lnTo>
                    <a:pt x="1982227" y="261549"/>
                  </a:lnTo>
                  <a:lnTo>
                    <a:pt x="1947397" y="235553"/>
                  </a:lnTo>
                  <a:lnTo>
                    <a:pt x="1910542" y="210656"/>
                  </a:lnTo>
                  <a:lnTo>
                    <a:pt x="1871738" y="186904"/>
                  </a:lnTo>
                  <a:lnTo>
                    <a:pt x="1831063" y="164345"/>
                  </a:lnTo>
                  <a:lnTo>
                    <a:pt x="1788592" y="143026"/>
                  </a:lnTo>
                  <a:lnTo>
                    <a:pt x="1744403" y="122993"/>
                  </a:lnTo>
                  <a:lnTo>
                    <a:pt x="1698571" y="104294"/>
                  </a:lnTo>
                  <a:lnTo>
                    <a:pt x="1651174" y="86974"/>
                  </a:lnTo>
                  <a:lnTo>
                    <a:pt x="1602288" y="71082"/>
                  </a:lnTo>
                  <a:lnTo>
                    <a:pt x="1551990" y="56663"/>
                  </a:lnTo>
                  <a:lnTo>
                    <a:pt x="1500356" y="43765"/>
                  </a:lnTo>
                  <a:lnTo>
                    <a:pt x="1447463" y="32435"/>
                  </a:lnTo>
                  <a:lnTo>
                    <a:pt x="1393387" y="22720"/>
                  </a:lnTo>
                  <a:lnTo>
                    <a:pt x="1338205" y="14665"/>
                  </a:lnTo>
                  <a:lnTo>
                    <a:pt x="1281993" y="8319"/>
                  </a:lnTo>
                  <a:lnTo>
                    <a:pt x="1224829" y="3728"/>
                  </a:lnTo>
                  <a:lnTo>
                    <a:pt x="1166788" y="940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15128" y="5358384"/>
              <a:ext cx="2216150" cy="1356360"/>
            </a:xfrm>
            <a:custGeom>
              <a:avLst/>
              <a:gdLst/>
              <a:ahLst/>
              <a:cxnLst/>
              <a:rect l="l" t="t" r="r" b="b"/>
              <a:pathLst>
                <a:path w="2216150" h="1356359">
                  <a:moveTo>
                    <a:pt x="0" y="678179"/>
                  </a:moveTo>
                  <a:lnTo>
                    <a:pt x="6092" y="606634"/>
                  </a:lnTo>
                  <a:lnTo>
                    <a:pt x="23960" y="537235"/>
                  </a:lnTo>
                  <a:lnTo>
                    <a:pt x="52991" y="470357"/>
                  </a:lnTo>
                  <a:lnTo>
                    <a:pt x="92574" y="406375"/>
                  </a:lnTo>
                  <a:lnTo>
                    <a:pt x="116130" y="375587"/>
                  </a:lnTo>
                  <a:lnTo>
                    <a:pt x="142094" y="345663"/>
                  </a:lnTo>
                  <a:lnTo>
                    <a:pt x="170390" y="316651"/>
                  </a:lnTo>
                  <a:lnTo>
                    <a:pt x="200940" y="288598"/>
                  </a:lnTo>
                  <a:lnTo>
                    <a:pt x="233668" y="261549"/>
                  </a:lnTo>
                  <a:lnTo>
                    <a:pt x="268498" y="235553"/>
                  </a:lnTo>
                  <a:lnTo>
                    <a:pt x="305353" y="210656"/>
                  </a:lnTo>
                  <a:lnTo>
                    <a:pt x="344157" y="186904"/>
                  </a:lnTo>
                  <a:lnTo>
                    <a:pt x="384832" y="164345"/>
                  </a:lnTo>
                  <a:lnTo>
                    <a:pt x="427303" y="143026"/>
                  </a:lnTo>
                  <a:lnTo>
                    <a:pt x="471492" y="122993"/>
                  </a:lnTo>
                  <a:lnTo>
                    <a:pt x="517324" y="104294"/>
                  </a:lnTo>
                  <a:lnTo>
                    <a:pt x="564721" y="86974"/>
                  </a:lnTo>
                  <a:lnTo>
                    <a:pt x="613607" y="71082"/>
                  </a:lnTo>
                  <a:lnTo>
                    <a:pt x="663905" y="56663"/>
                  </a:lnTo>
                  <a:lnTo>
                    <a:pt x="715539" y="43765"/>
                  </a:lnTo>
                  <a:lnTo>
                    <a:pt x="768432" y="32435"/>
                  </a:lnTo>
                  <a:lnTo>
                    <a:pt x="822508" y="22720"/>
                  </a:lnTo>
                  <a:lnTo>
                    <a:pt x="877690" y="14665"/>
                  </a:lnTo>
                  <a:lnTo>
                    <a:pt x="933902" y="8319"/>
                  </a:lnTo>
                  <a:lnTo>
                    <a:pt x="991066" y="3728"/>
                  </a:lnTo>
                  <a:lnTo>
                    <a:pt x="1049107" y="940"/>
                  </a:lnTo>
                  <a:lnTo>
                    <a:pt x="1107948" y="0"/>
                  </a:lnTo>
                  <a:lnTo>
                    <a:pt x="1166788" y="940"/>
                  </a:lnTo>
                  <a:lnTo>
                    <a:pt x="1224829" y="3728"/>
                  </a:lnTo>
                  <a:lnTo>
                    <a:pt x="1281993" y="8319"/>
                  </a:lnTo>
                  <a:lnTo>
                    <a:pt x="1338205" y="14665"/>
                  </a:lnTo>
                  <a:lnTo>
                    <a:pt x="1393387" y="22720"/>
                  </a:lnTo>
                  <a:lnTo>
                    <a:pt x="1447463" y="32435"/>
                  </a:lnTo>
                  <a:lnTo>
                    <a:pt x="1500356" y="43765"/>
                  </a:lnTo>
                  <a:lnTo>
                    <a:pt x="1551990" y="56663"/>
                  </a:lnTo>
                  <a:lnTo>
                    <a:pt x="1602288" y="71082"/>
                  </a:lnTo>
                  <a:lnTo>
                    <a:pt x="1651174" y="86974"/>
                  </a:lnTo>
                  <a:lnTo>
                    <a:pt x="1698571" y="104294"/>
                  </a:lnTo>
                  <a:lnTo>
                    <a:pt x="1744403" y="122993"/>
                  </a:lnTo>
                  <a:lnTo>
                    <a:pt x="1788592" y="143026"/>
                  </a:lnTo>
                  <a:lnTo>
                    <a:pt x="1831063" y="164345"/>
                  </a:lnTo>
                  <a:lnTo>
                    <a:pt x="1871738" y="186904"/>
                  </a:lnTo>
                  <a:lnTo>
                    <a:pt x="1910542" y="210656"/>
                  </a:lnTo>
                  <a:lnTo>
                    <a:pt x="1947397" y="235553"/>
                  </a:lnTo>
                  <a:lnTo>
                    <a:pt x="1982227" y="261549"/>
                  </a:lnTo>
                  <a:lnTo>
                    <a:pt x="2014955" y="288598"/>
                  </a:lnTo>
                  <a:lnTo>
                    <a:pt x="2045505" y="316651"/>
                  </a:lnTo>
                  <a:lnTo>
                    <a:pt x="2073801" y="345663"/>
                  </a:lnTo>
                  <a:lnTo>
                    <a:pt x="2099765" y="375587"/>
                  </a:lnTo>
                  <a:lnTo>
                    <a:pt x="2123321" y="406375"/>
                  </a:lnTo>
                  <a:lnTo>
                    <a:pt x="2162904" y="470357"/>
                  </a:lnTo>
                  <a:lnTo>
                    <a:pt x="2191935" y="537235"/>
                  </a:lnTo>
                  <a:lnTo>
                    <a:pt x="2209803" y="606634"/>
                  </a:lnTo>
                  <a:lnTo>
                    <a:pt x="2215896" y="678179"/>
                  </a:lnTo>
                  <a:lnTo>
                    <a:pt x="2214360" y="714197"/>
                  </a:lnTo>
                  <a:lnTo>
                    <a:pt x="2202303" y="784716"/>
                  </a:lnTo>
                  <a:lnTo>
                    <a:pt x="2178776" y="852902"/>
                  </a:lnTo>
                  <a:lnTo>
                    <a:pt x="2144393" y="918379"/>
                  </a:lnTo>
                  <a:lnTo>
                    <a:pt x="2099765" y="980772"/>
                  </a:lnTo>
                  <a:lnTo>
                    <a:pt x="2073801" y="1010696"/>
                  </a:lnTo>
                  <a:lnTo>
                    <a:pt x="2045505" y="1039708"/>
                  </a:lnTo>
                  <a:lnTo>
                    <a:pt x="2014955" y="1067761"/>
                  </a:lnTo>
                  <a:lnTo>
                    <a:pt x="1982227" y="1094810"/>
                  </a:lnTo>
                  <a:lnTo>
                    <a:pt x="1947397" y="1120806"/>
                  </a:lnTo>
                  <a:lnTo>
                    <a:pt x="1910542" y="1145703"/>
                  </a:lnTo>
                  <a:lnTo>
                    <a:pt x="1871738" y="1169455"/>
                  </a:lnTo>
                  <a:lnTo>
                    <a:pt x="1831063" y="1192014"/>
                  </a:lnTo>
                  <a:lnTo>
                    <a:pt x="1788592" y="1213333"/>
                  </a:lnTo>
                  <a:lnTo>
                    <a:pt x="1744403" y="1233366"/>
                  </a:lnTo>
                  <a:lnTo>
                    <a:pt x="1698571" y="1252065"/>
                  </a:lnTo>
                  <a:lnTo>
                    <a:pt x="1651174" y="1269385"/>
                  </a:lnTo>
                  <a:lnTo>
                    <a:pt x="1602288" y="1285277"/>
                  </a:lnTo>
                  <a:lnTo>
                    <a:pt x="1551990" y="1299696"/>
                  </a:lnTo>
                  <a:lnTo>
                    <a:pt x="1500356" y="1312594"/>
                  </a:lnTo>
                  <a:lnTo>
                    <a:pt x="1447463" y="1323924"/>
                  </a:lnTo>
                  <a:lnTo>
                    <a:pt x="1393387" y="1333639"/>
                  </a:lnTo>
                  <a:lnTo>
                    <a:pt x="1338205" y="1341694"/>
                  </a:lnTo>
                  <a:lnTo>
                    <a:pt x="1281993" y="1348040"/>
                  </a:lnTo>
                  <a:lnTo>
                    <a:pt x="1224829" y="1352631"/>
                  </a:lnTo>
                  <a:lnTo>
                    <a:pt x="1166788" y="1355419"/>
                  </a:lnTo>
                  <a:lnTo>
                    <a:pt x="1107948" y="1356359"/>
                  </a:lnTo>
                  <a:lnTo>
                    <a:pt x="1049107" y="1355419"/>
                  </a:lnTo>
                  <a:lnTo>
                    <a:pt x="991066" y="1352631"/>
                  </a:lnTo>
                  <a:lnTo>
                    <a:pt x="933902" y="1348040"/>
                  </a:lnTo>
                  <a:lnTo>
                    <a:pt x="877690" y="1341694"/>
                  </a:lnTo>
                  <a:lnTo>
                    <a:pt x="822508" y="1333639"/>
                  </a:lnTo>
                  <a:lnTo>
                    <a:pt x="768432" y="1323924"/>
                  </a:lnTo>
                  <a:lnTo>
                    <a:pt x="715539" y="1312594"/>
                  </a:lnTo>
                  <a:lnTo>
                    <a:pt x="663905" y="1299696"/>
                  </a:lnTo>
                  <a:lnTo>
                    <a:pt x="613607" y="1285277"/>
                  </a:lnTo>
                  <a:lnTo>
                    <a:pt x="564721" y="1269385"/>
                  </a:lnTo>
                  <a:lnTo>
                    <a:pt x="517324" y="1252065"/>
                  </a:lnTo>
                  <a:lnTo>
                    <a:pt x="471492" y="1233366"/>
                  </a:lnTo>
                  <a:lnTo>
                    <a:pt x="427303" y="1213333"/>
                  </a:lnTo>
                  <a:lnTo>
                    <a:pt x="384832" y="1192014"/>
                  </a:lnTo>
                  <a:lnTo>
                    <a:pt x="344157" y="1169455"/>
                  </a:lnTo>
                  <a:lnTo>
                    <a:pt x="305353" y="1145703"/>
                  </a:lnTo>
                  <a:lnTo>
                    <a:pt x="268498" y="1120806"/>
                  </a:lnTo>
                  <a:lnTo>
                    <a:pt x="233668" y="1094810"/>
                  </a:lnTo>
                  <a:lnTo>
                    <a:pt x="200940" y="1067761"/>
                  </a:lnTo>
                  <a:lnTo>
                    <a:pt x="170390" y="1039708"/>
                  </a:lnTo>
                  <a:lnTo>
                    <a:pt x="142094" y="1010696"/>
                  </a:lnTo>
                  <a:lnTo>
                    <a:pt x="116130" y="980772"/>
                  </a:lnTo>
                  <a:lnTo>
                    <a:pt x="92574" y="949984"/>
                  </a:lnTo>
                  <a:lnTo>
                    <a:pt x="52991" y="886002"/>
                  </a:lnTo>
                  <a:lnTo>
                    <a:pt x="23960" y="819124"/>
                  </a:lnTo>
                  <a:lnTo>
                    <a:pt x="6092" y="749725"/>
                  </a:lnTo>
                  <a:lnTo>
                    <a:pt x="0" y="678179"/>
                  </a:lnTo>
                  <a:close/>
                </a:path>
              </a:pathLst>
            </a:custGeom>
            <a:ln w="18287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638291" y="5697423"/>
            <a:ext cx="137731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2545" algn="just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Comic Sans MS"/>
                <a:cs typeface="Comic Sans MS"/>
              </a:rPr>
              <a:t>игры – </a:t>
            </a:r>
            <a:r>
              <a:rPr sz="1400" b="1" i="1" spc="-15" dirty="0">
                <a:latin typeface="Comic Sans MS"/>
                <a:cs typeface="Comic Sans MS"/>
              </a:rPr>
              <a:t>забавы  </a:t>
            </a:r>
            <a:r>
              <a:rPr sz="1400" b="1" i="1" spc="-10" dirty="0">
                <a:latin typeface="Comic Sans MS"/>
                <a:cs typeface="Comic Sans MS"/>
              </a:rPr>
              <a:t>(развлечения,  </a:t>
            </a:r>
            <a:r>
              <a:rPr sz="1400" b="1" i="1" dirty="0">
                <a:latin typeface="Comic Sans MS"/>
                <a:cs typeface="Comic Sans MS"/>
              </a:rPr>
              <a:t>п</a:t>
            </a:r>
            <a:r>
              <a:rPr sz="1400" b="1" i="1" spc="-5" dirty="0">
                <a:latin typeface="Comic Sans MS"/>
                <a:cs typeface="Comic Sans MS"/>
              </a:rPr>
              <a:t>р</a:t>
            </a:r>
            <a:r>
              <a:rPr sz="1400" b="1" i="1" spc="-15" dirty="0">
                <a:latin typeface="Comic Sans MS"/>
                <a:cs typeface="Comic Sans MS"/>
              </a:rPr>
              <a:t>ед</a:t>
            </a:r>
            <a:r>
              <a:rPr sz="1400" b="1" i="1" dirty="0">
                <a:latin typeface="Comic Sans MS"/>
                <a:cs typeface="Comic Sans MS"/>
              </a:rPr>
              <a:t>с</a:t>
            </a:r>
            <a:r>
              <a:rPr sz="1400" b="1" i="1" spc="-15" dirty="0">
                <a:latin typeface="Comic Sans MS"/>
                <a:cs typeface="Comic Sans MS"/>
              </a:rPr>
              <a:t>т</a:t>
            </a:r>
            <a:r>
              <a:rPr sz="1400" b="1" i="1" spc="-5" dirty="0">
                <a:latin typeface="Comic Sans MS"/>
                <a:cs typeface="Comic Sans MS"/>
              </a:rPr>
              <a:t>а</a:t>
            </a:r>
            <a:r>
              <a:rPr sz="1400" b="1" i="1" spc="-15" dirty="0">
                <a:latin typeface="Comic Sans MS"/>
                <a:cs typeface="Comic Sans MS"/>
              </a:rPr>
              <a:t>в</a:t>
            </a:r>
            <a:r>
              <a:rPr sz="1400" b="1" i="1" dirty="0">
                <a:latin typeface="Comic Sans MS"/>
                <a:cs typeface="Comic Sans MS"/>
              </a:rPr>
              <a:t>л</a:t>
            </a:r>
            <a:r>
              <a:rPr sz="1400" b="1" i="1" spc="-15" dirty="0">
                <a:latin typeface="Comic Sans MS"/>
                <a:cs typeface="Comic Sans MS"/>
              </a:rPr>
              <a:t>ен</a:t>
            </a:r>
            <a:r>
              <a:rPr sz="1400" b="1" i="1" spc="-5" dirty="0">
                <a:latin typeface="Comic Sans MS"/>
                <a:cs typeface="Comic Sans MS"/>
              </a:rPr>
              <a:t>ия)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919152" y="3849560"/>
            <a:ext cx="1521460" cy="1231900"/>
            <a:chOff x="5919152" y="3849560"/>
            <a:chExt cx="1521460" cy="1231900"/>
          </a:xfrm>
        </p:grpSpPr>
        <p:sp>
          <p:nvSpPr>
            <p:cNvPr id="45" name="object 45"/>
            <p:cNvSpPr/>
            <p:nvPr/>
          </p:nvSpPr>
          <p:spPr>
            <a:xfrm>
              <a:off x="5928360" y="3858767"/>
              <a:ext cx="1503045" cy="1213485"/>
            </a:xfrm>
            <a:custGeom>
              <a:avLst/>
              <a:gdLst/>
              <a:ahLst/>
              <a:cxnLst/>
              <a:rect l="l" t="t" r="r" b="b"/>
              <a:pathLst>
                <a:path w="1503045" h="1213485">
                  <a:moveTo>
                    <a:pt x="751332" y="0"/>
                  </a:moveTo>
                  <a:lnTo>
                    <a:pt x="697679" y="1522"/>
                  </a:lnTo>
                  <a:lnTo>
                    <a:pt x="645044" y="6022"/>
                  </a:lnTo>
                  <a:lnTo>
                    <a:pt x="593554" y="13396"/>
                  </a:lnTo>
                  <a:lnTo>
                    <a:pt x="543336" y="23543"/>
                  </a:lnTo>
                  <a:lnTo>
                    <a:pt x="494516" y="36358"/>
                  </a:lnTo>
                  <a:lnTo>
                    <a:pt x="447223" y="51741"/>
                  </a:lnTo>
                  <a:lnTo>
                    <a:pt x="401583" y="69587"/>
                  </a:lnTo>
                  <a:lnTo>
                    <a:pt x="357724" y="89796"/>
                  </a:lnTo>
                  <a:lnTo>
                    <a:pt x="315772" y="112263"/>
                  </a:lnTo>
                  <a:lnTo>
                    <a:pt x="275856" y="136886"/>
                  </a:lnTo>
                  <a:lnTo>
                    <a:pt x="238101" y="163564"/>
                  </a:lnTo>
                  <a:lnTo>
                    <a:pt x="202636" y="192193"/>
                  </a:lnTo>
                  <a:lnTo>
                    <a:pt x="169588" y="222670"/>
                  </a:lnTo>
                  <a:lnTo>
                    <a:pt x="139083" y="254893"/>
                  </a:lnTo>
                  <a:lnTo>
                    <a:pt x="111250" y="288760"/>
                  </a:lnTo>
                  <a:lnTo>
                    <a:pt x="86214" y="324168"/>
                  </a:lnTo>
                  <a:lnTo>
                    <a:pt x="64104" y="361014"/>
                  </a:lnTo>
                  <a:lnTo>
                    <a:pt x="45047" y="399196"/>
                  </a:lnTo>
                  <a:lnTo>
                    <a:pt x="29169" y="438611"/>
                  </a:lnTo>
                  <a:lnTo>
                    <a:pt x="16598" y="479157"/>
                  </a:lnTo>
                  <a:lnTo>
                    <a:pt x="7461" y="520731"/>
                  </a:lnTo>
                  <a:lnTo>
                    <a:pt x="1886" y="563230"/>
                  </a:lnTo>
                  <a:lnTo>
                    <a:pt x="0" y="606551"/>
                  </a:lnTo>
                  <a:lnTo>
                    <a:pt x="1886" y="649873"/>
                  </a:lnTo>
                  <a:lnTo>
                    <a:pt x="7461" y="692372"/>
                  </a:lnTo>
                  <a:lnTo>
                    <a:pt x="16598" y="733946"/>
                  </a:lnTo>
                  <a:lnTo>
                    <a:pt x="29169" y="774492"/>
                  </a:lnTo>
                  <a:lnTo>
                    <a:pt x="45047" y="813907"/>
                  </a:lnTo>
                  <a:lnTo>
                    <a:pt x="64104" y="852089"/>
                  </a:lnTo>
                  <a:lnTo>
                    <a:pt x="86214" y="888935"/>
                  </a:lnTo>
                  <a:lnTo>
                    <a:pt x="111250" y="924343"/>
                  </a:lnTo>
                  <a:lnTo>
                    <a:pt x="139083" y="958210"/>
                  </a:lnTo>
                  <a:lnTo>
                    <a:pt x="169588" y="990433"/>
                  </a:lnTo>
                  <a:lnTo>
                    <a:pt x="202636" y="1020910"/>
                  </a:lnTo>
                  <a:lnTo>
                    <a:pt x="238101" y="1049539"/>
                  </a:lnTo>
                  <a:lnTo>
                    <a:pt x="275856" y="1076217"/>
                  </a:lnTo>
                  <a:lnTo>
                    <a:pt x="315772" y="1100840"/>
                  </a:lnTo>
                  <a:lnTo>
                    <a:pt x="357724" y="1123307"/>
                  </a:lnTo>
                  <a:lnTo>
                    <a:pt x="401583" y="1143516"/>
                  </a:lnTo>
                  <a:lnTo>
                    <a:pt x="447223" y="1161362"/>
                  </a:lnTo>
                  <a:lnTo>
                    <a:pt x="494516" y="1176745"/>
                  </a:lnTo>
                  <a:lnTo>
                    <a:pt x="543336" y="1189560"/>
                  </a:lnTo>
                  <a:lnTo>
                    <a:pt x="593554" y="1199707"/>
                  </a:lnTo>
                  <a:lnTo>
                    <a:pt x="645044" y="1207081"/>
                  </a:lnTo>
                  <a:lnTo>
                    <a:pt x="697679" y="1211581"/>
                  </a:lnTo>
                  <a:lnTo>
                    <a:pt x="751332" y="1213103"/>
                  </a:lnTo>
                  <a:lnTo>
                    <a:pt x="804984" y="1211581"/>
                  </a:lnTo>
                  <a:lnTo>
                    <a:pt x="857619" y="1207081"/>
                  </a:lnTo>
                  <a:lnTo>
                    <a:pt x="909109" y="1199707"/>
                  </a:lnTo>
                  <a:lnTo>
                    <a:pt x="959327" y="1189560"/>
                  </a:lnTo>
                  <a:lnTo>
                    <a:pt x="1008147" y="1176745"/>
                  </a:lnTo>
                  <a:lnTo>
                    <a:pt x="1055440" y="1161362"/>
                  </a:lnTo>
                  <a:lnTo>
                    <a:pt x="1101080" y="1143516"/>
                  </a:lnTo>
                  <a:lnTo>
                    <a:pt x="1144939" y="1123307"/>
                  </a:lnTo>
                  <a:lnTo>
                    <a:pt x="1186891" y="1100840"/>
                  </a:lnTo>
                  <a:lnTo>
                    <a:pt x="1226807" y="1076217"/>
                  </a:lnTo>
                  <a:lnTo>
                    <a:pt x="1264562" y="1049539"/>
                  </a:lnTo>
                  <a:lnTo>
                    <a:pt x="1300027" y="1020910"/>
                  </a:lnTo>
                  <a:lnTo>
                    <a:pt x="1333075" y="990433"/>
                  </a:lnTo>
                  <a:lnTo>
                    <a:pt x="1363580" y="958210"/>
                  </a:lnTo>
                  <a:lnTo>
                    <a:pt x="1391413" y="924343"/>
                  </a:lnTo>
                  <a:lnTo>
                    <a:pt x="1416449" y="888935"/>
                  </a:lnTo>
                  <a:lnTo>
                    <a:pt x="1438559" y="852089"/>
                  </a:lnTo>
                  <a:lnTo>
                    <a:pt x="1457616" y="813907"/>
                  </a:lnTo>
                  <a:lnTo>
                    <a:pt x="1473494" y="774492"/>
                  </a:lnTo>
                  <a:lnTo>
                    <a:pt x="1486065" y="733946"/>
                  </a:lnTo>
                  <a:lnTo>
                    <a:pt x="1495202" y="692372"/>
                  </a:lnTo>
                  <a:lnTo>
                    <a:pt x="1500777" y="649873"/>
                  </a:lnTo>
                  <a:lnTo>
                    <a:pt x="1502664" y="606551"/>
                  </a:lnTo>
                  <a:lnTo>
                    <a:pt x="1500777" y="563230"/>
                  </a:lnTo>
                  <a:lnTo>
                    <a:pt x="1495202" y="520731"/>
                  </a:lnTo>
                  <a:lnTo>
                    <a:pt x="1486065" y="479157"/>
                  </a:lnTo>
                  <a:lnTo>
                    <a:pt x="1473494" y="438611"/>
                  </a:lnTo>
                  <a:lnTo>
                    <a:pt x="1457616" y="399196"/>
                  </a:lnTo>
                  <a:lnTo>
                    <a:pt x="1438559" y="361014"/>
                  </a:lnTo>
                  <a:lnTo>
                    <a:pt x="1416449" y="324168"/>
                  </a:lnTo>
                  <a:lnTo>
                    <a:pt x="1391413" y="288760"/>
                  </a:lnTo>
                  <a:lnTo>
                    <a:pt x="1363580" y="254893"/>
                  </a:lnTo>
                  <a:lnTo>
                    <a:pt x="1333075" y="222670"/>
                  </a:lnTo>
                  <a:lnTo>
                    <a:pt x="1300027" y="192193"/>
                  </a:lnTo>
                  <a:lnTo>
                    <a:pt x="1264562" y="163564"/>
                  </a:lnTo>
                  <a:lnTo>
                    <a:pt x="1226807" y="136886"/>
                  </a:lnTo>
                  <a:lnTo>
                    <a:pt x="1186891" y="112263"/>
                  </a:lnTo>
                  <a:lnTo>
                    <a:pt x="1144939" y="89796"/>
                  </a:lnTo>
                  <a:lnTo>
                    <a:pt x="1101080" y="69587"/>
                  </a:lnTo>
                  <a:lnTo>
                    <a:pt x="1055440" y="51741"/>
                  </a:lnTo>
                  <a:lnTo>
                    <a:pt x="1008147" y="36358"/>
                  </a:lnTo>
                  <a:lnTo>
                    <a:pt x="959327" y="23543"/>
                  </a:lnTo>
                  <a:lnTo>
                    <a:pt x="909109" y="13396"/>
                  </a:lnTo>
                  <a:lnTo>
                    <a:pt x="857619" y="6022"/>
                  </a:lnTo>
                  <a:lnTo>
                    <a:pt x="804984" y="1522"/>
                  </a:lnTo>
                  <a:lnTo>
                    <a:pt x="7513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28360" y="3858767"/>
              <a:ext cx="1503045" cy="1213485"/>
            </a:xfrm>
            <a:custGeom>
              <a:avLst/>
              <a:gdLst/>
              <a:ahLst/>
              <a:cxnLst/>
              <a:rect l="l" t="t" r="r" b="b"/>
              <a:pathLst>
                <a:path w="1503045" h="1213485">
                  <a:moveTo>
                    <a:pt x="0" y="606551"/>
                  </a:moveTo>
                  <a:lnTo>
                    <a:pt x="1886" y="563230"/>
                  </a:lnTo>
                  <a:lnTo>
                    <a:pt x="7461" y="520731"/>
                  </a:lnTo>
                  <a:lnTo>
                    <a:pt x="16598" y="479157"/>
                  </a:lnTo>
                  <a:lnTo>
                    <a:pt x="29169" y="438611"/>
                  </a:lnTo>
                  <a:lnTo>
                    <a:pt x="45047" y="399196"/>
                  </a:lnTo>
                  <a:lnTo>
                    <a:pt x="64104" y="361014"/>
                  </a:lnTo>
                  <a:lnTo>
                    <a:pt x="86214" y="324168"/>
                  </a:lnTo>
                  <a:lnTo>
                    <a:pt x="111250" y="288760"/>
                  </a:lnTo>
                  <a:lnTo>
                    <a:pt x="139083" y="254893"/>
                  </a:lnTo>
                  <a:lnTo>
                    <a:pt x="169588" y="222670"/>
                  </a:lnTo>
                  <a:lnTo>
                    <a:pt x="202636" y="192193"/>
                  </a:lnTo>
                  <a:lnTo>
                    <a:pt x="238101" y="163564"/>
                  </a:lnTo>
                  <a:lnTo>
                    <a:pt x="275856" y="136886"/>
                  </a:lnTo>
                  <a:lnTo>
                    <a:pt x="315772" y="112263"/>
                  </a:lnTo>
                  <a:lnTo>
                    <a:pt x="357724" y="89796"/>
                  </a:lnTo>
                  <a:lnTo>
                    <a:pt x="401583" y="69587"/>
                  </a:lnTo>
                  <a:lnTo>
                    <a:pt x="447223" y="51741"/>
                  </a:lnTo>
                  <a:lnTo>
                    <a:pt x="494516" y="36358"/>
                  </a:lnTo>
                  <a:lnTo>
                    <a:pt x="543336" y="23543"/>
                  </a:lnTo>
                  <a:lnTo>
                    <a:pt x="593554" y="13396"/>
                  </a:lnTo>
                  <a:lnTo>
                    <a:pt x="645044" y="6022"/>
                  </a:lnTo>
                  <a:lnTo>
                    <a:pt x="697679" y="1522"/>
                  </a:lnTo>
                  <a:lnTo>
                    <a:pt x="751332" y="0"/>
                  </a:lnTo>
                  <a:lnTo>
                    <a:pt x="804984" y="1522"/>
                  </a:lnTo>
                  <a:lnTo>
                    <a:pt x="857619" y="6022"/>
                  </a:lnTo>
                  <a:lnTo>
                    <a:pt x="909109" y="13396"/>
                  </a:lnTo>
                  <a:lnTo>
                    <a:pt x="959327" y="23543"/>
                  </a:lnTo>
                  <a:lnTo>
                    <a:pt x="1008147" y="36358"/>
                  </a:lnTo>
                  <a:lnTo>
                    <a:pt x="1055440" y="51741"/>
                  </a:lnTo>
                  <a:lnTo>
                    <a:pt x="1101080" y="69587"/>
                  </a:lnTo>
                  <a:lnTo>
                    <a:pt x="1144939" y="89796"/>
                  </a:lnTo>
                  <a:lnTo>
                    <a:pt x="1186891" y="112263"/>
                  </a:lnTo>
                  <a:lnTo>
                    <a:pt x="1226807" y="136886"/>
                  </a:lnTo>
                  <a:lnTo>
                    <a:pt x="1264562" y="163564"/>
                  </a:lnTo>
                  <a:lnTo>
                    <a:pt x="1300027" y="192193"/>
                  </a:lnTo>
                  <a:lnTo>
                    <a:pt x="1333075" y="222670"/>
                  </a:lnTo>
                  <a:lnTo>
                    <a:pt x="1363580" y="254893"/>
                  </a:lnTo>
                  <a:lnTo>
                    <a:pt x="1391413" y="288760"/>
                  </a:lnTo>
                  <a:lnTo>
                    <a:pt x="1416449" y="324168"/>
                  </a:lnTo>
                  <a:lnTo>
                    <a:pt x="1438559" y="361014"/>
                  </a:lnTo>
                  <a:lnTo>
                    <a:pt x="1457616" y="399196"/>
                  </a:lnTo>
                  <a:lnTo>
                    <a:pt x="1473494" y="438611"/>
                  </a:lnTo>
                  <a:lnTo>
                    <a:pt x="1486065" y="479157"/>
                  </a:lnTo>
                  <a:lnTo>
                    <a:pt x="1495202" y="520731"/>
                  </a:lnTo>
                  <a:lnTo>
                    <a:pt x="1500777" y="563230"/>
                  </a:lnTo>
                  <a:lnTo>
                    <a:pt x="1502664" y="606551"/>
                  </a:lnTo>
                  <a:lnTo>
                    <a:pt x="1500777" y="649873"/>
                  </a:lnTo>
                  <a:lnTo>
                    <a:pt x="1495202" y="692372"/>
                  </a:lnTo>
                  <a:lnTo>
                    <a:pt x="1486065" y="733946"/>
                  </a:lnTo>
                  <a:lnTo>
                    <a:pt x="1473494" y="774492"/>
                  </a:lnTo>
                  <a:lnTo>
                    <a:pt x="1457616" y="813907"/>
                  </a:lnTo>
                  <a:lnTo>
                    <a:pt x="1438559" y="852089"/>
                  </a:lnTo>
                  <a:lnTo>
                    <a:pt x="1416449" y="888935"/>
                  </a:lnTo>
                  <a:lnTo>
                    <a:pt x="1391413" y="924343"/>
                  </a:lnTo>
                  <a:lnTo>
                    <a:pt x="1363580" y="958210"/>
                  </a:lnTo>
                  <a:lnTo>
                    <a:pt x="1333075" y="990433"/>
                  </a:lnTo>
                  <a:lnTo>
                    <a:pt x="1300027" y="1020910"/>
                  </a:lnTo>
                  <a:lnTo>
                    <a:pt x="1264562" y="1049539"/>
                  </a:lnTo>
                  <a:lnTo>
                    <a:pt x="1226807" y="1076217"/>
                  </a:lnTo>
                  <a:lnTo>
                    <a:pt x="1186891" y="1100840"/>
                  </a:lnTo>
                  <a:lnTo>
                    <a:pt x="1144939" y="1123307"/>
                  </a:lnTo>
                  <a:lnTo>
                    <a:pt x="1101080" y="1143516"/>
                  </a:lnTo>
                  <a:lnTo>
                    <a:pt x="1055440" y="1161362"/>
                  </a:lnTo>
                  <a:lnTo>
                    <a:pt x="1008147" y="1176745"/>
                  </a:lnTo>
                  <a:lnTo>
                    <a:pt x="959327" y="1189560"/>
                  </a:lnTo>
                  <a:lnTo>
                    <a:pt x="909109" y="1199707"/>
                  </a:lnTo>
                  <a:lnTo>
                    <a:pt x="857619" y="1207081"/>
                  </a:lnTo>
                  <a:lnTo>
                    <a:pt x="804984" y="1211581"/>
                  </a:lnTo>
                  <a:lnTo>
                    <a:pt x="751332" y="1213103"/>
                  </a:lnTo>
                  <a:lnTo>
                    <a:pt x="697679" y="1211581"/>
                  </a:lnTo>
                  <a:lnTo>
                    <a:pt x="645044" y="1207081"/>
                  </a:lnTo>
                  <a:lnTo>
                    <a:pt x="593554" y="1199707"/>
                  </a:lnTo>
                  <a:lnTo>
                    <a:pt x="543336" y="1189560"/>
                  </a:lnTo>
                  <a:lnTo>
                    <a:pt x="494516" y="1176745"/>
                  </a:lnTo>
                  <a:lnTo>
                    <a:pt x="447223" y="1161362"/>
                  </a:lnTo>
                  <a:lnTo>
                    <a:pt x="401583" y="1143516"/>
                  </a:lnTo>
                  <a:lnTo>
                    <a:pt x="357724" y="1123307"/>
                  </a:lnTo>
                  <a:lnTo>
                    <a:pt x="315772" y="1100840"/>
                  </a:lnTo>
                  <a:lnTo>
                    <a:pt x="275856" y="1076217"/>
                  </a:lnTo>
                  <a:lnTo>
                    <a:pt x="238101" y="1049539"/>
                  </a:lnTo>
                  <a:lnTo>
                    <a:pt x="202636" y="1020910"/>
                  </a:lnTo>
                  <a:lnTo>
                    <a:pt x="169588" y="990433"/>
                  </a:lnTo>
                  <a:lnTo>
                    <a:pt x="139083" y="958210"/>
                  </a:lnTo>
                  <a:lnTo>
                    <a:pt x="111250" y="924343"/>
                  </a:lnTo>
                  <a:lnTo>
                    <a:pt x="86214" y="888935"/>
                  </a:lnTo>
                  <a:lnTo>
                    <a:pt x="64104" y="852089"/>
                  </a:lnTo>
                  <a:lnTo>
                    <a:pt x="45047" y="813907"/>
                  </a:lnTo>
                  <a:lnTo>
                    <a:pt x="29169" y="774492"/>
                  </a:lnTo>
                  <a:lnTo>
                    <a:pt x="16598" y="733946"/>
                  </a:lnTo>
                  <a:lnTo>
                    <a:pt x="7461" y="692372"/>
                  </a:lnTo>
                  <a:lnTo>
                    <a:pt x="1886" y="649873"/>
                  </a:lnTo>
                  <a:lnTo>
                    <a:pt x="0" y="606551"/>
                  </a:lnTo>
                  <a:close/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391402" y="4124959"/>
            <a:ext cx="58229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Comic Sans MS"/>
                <a:cs typeface="Comic Sans MS"/>
              </a:rPr>
              <a:t>с</a:t>
            </a:r>
            <a:r>
              <a:rPr sz="1400" b="1" i="1" spc="-20" dirty="0">
                <a:latin typeface="Comic Sans MS"/>
                <a:cs typeface="Comic Sans MS"/>
              </a:rPr>
              <a:t>ю</a:t>
            </a:r>
            <a:r>
              <a:rPr sz="1400" b="1" i="1" spc="-5" dirty="0">
                <a:latin typeface="Comic Sans MS"/>
                <a:cs typeface="Comic Sans MS"/>
              </a:rPr>
              <a:t>ж.</a:t>
            </a:r>
            <a:r>
              <a:rPr sz="1400" b="1" spc="-5" dirty="0">
                <a:latin typeface="Comic Sans MS"/>
                <a:cs typeface="Comic Sans MS"/>
              </a:rPr>
              <a:t>-  </a:t>
            </a:r>
            <a:r>
              <a:rPr sz="1400" b="1" i="1" spc="-5" dirty="0">
                <a:latin typeface="Comic Sans MS"/>
                <a:cs typeface="Comic Sans MS"/>
              </a:rPr>
              <a:t>рол.  игры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562024" y="2919920"/>
            <a:ext cx="1377950" cy="1161415"/>
            <a:chOff x="7562024" y="2919920"/>
            <a:chExt cx="1377950" cy="1161415"/>
          </a:xfrm>
        </p:grpSpPr>
        <p:sp>
          <p:nvSpPr>
            <p:cNvPr id="49" name="object 49"/>
            <p:cNvSpPr/>
            <p:nvPr/>
          </p:nvSpPr>
          <p:spPr>
            <a:xfrm>
              <a:off x="7571231" y="2929127"/>
              <a:ext cx="1359535" cy="1143000"/>
            </a:xfrm>
            <a:custGeom>
              <a:avLst/>
              <a:gdLst/>
              <a:ahLst/>
              <a:cxnLst/>
              <a:rect l="l" t="t" r="r" b="b"/>
              <a:pathLst>
                <a:path w="1359534" h="1143000">
                  <a:moveTo>
                    <a:pt x="679703" y="0"/>
                  </a:moveTo>
                  <a:lnTo>
                    <a:pt x="626582" y="1719"/>
                  </a:lnTo>
                  <a:lnTo>
                    <a:pt x="574580" y="6793"/>
                  </a:lnTo>
                  <a:lnTo>
                    <a:pt x="523847" y="15095"/>
                  </a:lnTo>
                  <a:lnTo>
                    <a:pt x="474535" y="26497"/>
                  </a:lnTo>
                  <a:lnTo>
                    <a:pt x="426795" y="40872"/>
                  </a:lnTo>
                  <a:lnTo>
                    <a:pt x="380777" y="58094"/>
                  </a:lnTo>
                  <a:lnTo>
                    <a:pt x="336634" y="78034"/>
                  </a:lnTo>
                  <a:lnTo>
                    <a:pt x="294516" y="100566"/>
                  </a:lnTo>
                  <a:lnTo>
                    <a:pt x="254574" y="125563"/>
                  </a:lnTo>
                  <a:lnTo>
                    <a:pt x="216959" y="152897"/>
                  </a:lnTo>
                  <a:lnTo>
                    <a:pt x="181823" y="182442"/>
                  </a:lnTo>
                  <a:lnTo>
                    <a:pt x="149316" y="214070"/>
                  </a:lnTo>
                  <a:lnTo>
                    <a:pt x="119589" y="247655"/>
                  </a:lnTo>
                  <a:lnTo>
                    <a:pt x="92794" y="283068"/>
                  </a:lnTo>
                  <a:lnTo>
                    <a:pt x="69082" y="320184"/>
                  </a:lnTo>
                  <a:lnTo>
                    <a:pt x="48603" y="358874"/>
                  </a:lnTo>
                  <a:lnTo>
                    <a:pt x="31508" y="399012"/>
                  </a:lnTo>
                  <a:lnTo>
                    <a:pt x="17950" y="440471"/>
                  </a:lnTo>
                  <a:lnTo>
                    <a:pt x="8078" y="483123"/>
                  </a:lnTo>
                  <a:lnTo>
                    <a:pt x="2044" y="526842"/>
                  </a:lnTo>
                  <a:lnTo>
                    <a:pt x="0" y="571500"/>
                  </a:lnTo>
                  <a:lnTo>
                    <a:pt x="2044" y="616157"/>
                  </a:lnTo>
                  <a:lnTo>
                    <a:pt x="8078" y="659876"/>
                  </a:lnTo>
                  <a:lnTo>
                    <a:pt x="17950" y="702528"/>
                  </a:lnTo>
                  <a:lnTo>
                    <a:pt x="31508" y="743987"/>
                  </a:lnTo>
                  <a:lnTo>
                    <a:pt x="48603" y="784125"/>
                  </a:lnTo>
                  <a:lnTo>
                    <a:pt x="69082" y="822815"/>
                  </a:lnTo>
                  <a:lnTo>
                    <a:pt x="92794" y="859931"/>
                  </a:lnTo>
                  <a:lnTo>
                    <a:pt x="119589" y="895344"/>
                  </a:lnTo>
                  <a:lnTo>
                    <a:pt x="149316" y="928929"/>
                  </a:lnTo>
                  <a:lnTo>
                    <a:pt x="181823" y="960557"/>
                  </a:lnTo>
                  <a:lnTo>
                    <a:pt x="216959" y="990102"/>
                  </a:lnTo>
                  <a:lnTo>
                    <a:pt x="254574" y="1017436"/>
                  </a:lnTo>
                  <a:lnTo>
                    <a:pt x="294516" y="1042433"/>
                  </a:lnTo>
                  <a:lnTo>
                    <a:pt x="336634" y="1064965"/>
                  </a:lnTo>
                  <a:lnTo>
                    <a:pt x="380777" y="1084905"/>
                  </a:lnTo>
                  <a:lnTo>
                    <a:pt x="426795" y="1102127"/>
                  </a:lnTo>
                  <a:lnTo>
                    <a:pt x="474535" y="1116502"/>
                  </a:lnTo>
                  <a:lnTo>
                    <a:pt x="523847" y="1127904"/>
                  </a:lnTo>
                  <a:lnTo>
                    <a:pt x="574580" y="1136206"/>
                  </a:lnTo>
                  <a:lnTo>
                    <a:pt x="626582" y="1141280"/>
                  </a:lnTo>
                  <a:lnTo>
                    <a:pt x="679703" y="1143000"/>
                  </a:lnTo>
                  <a:lnTo>
                    <a:pt x="732825" y="1141280"/>
                  </a:lnTo>
                  <a:lnTo>
                    <a:pt x="784827" y="1136206"/>
                  </a:lnTo>
                  <a:lnTo>
                    <a:pt x="835560" y="1127904"/>
                  </a:lnTo>
                  <a:lnTo>
                    <a:pt x="884872" y="1116502"/>
                  </a:lnTo>
                  <a:lnTo>
                    <a:pt x="932612" y="1102127"/>
                  </a:lnTo>
                  <a:lnTo>
                    <a:pt x="978630" y="1084905"/>
                  </a:lnTo>
                  <a:lnTo>
                    <a:pt x="1022773" y="1064965"/>
                  </a:lnTo>
                  <a:lnTo>
                    <a:pt x="1064891" y="1042433"/>
                  </a:lnTo>
                  <a:lnTo>
                    <a:pt x="1104833" y="1017436"/>
                  </a:lnTo>
                  <a:lnTo>
                    <a:pt x="1142448" y="990102"/>
                  </a:lnTo>
                  <a:lnTo>
                    <a:pt x="1177584" y="960557"/>
                  </a:lnTo>
                  <a:lnTo>
                    <a:pt x="1210091" y="928929"/>
                  </a:lnTo>
                  <a:lnTo>
                    <a:pt x="1239818" y="895344"/>
                  </a:lnTo>
                  <a:lnTo>
                    <a:pt x="1266613" y="859931"/>
                  </a:lnTo>
                  <a:lnTo>
                    <a:pt x="1290325" y="822815"/>
                  </a:lnTo>
                  <a:lnTo>
                    <a:pt x="1310804" y="784125"/>
                  </a:lnTo>
                  <a:lnTo>
                    <a:pt x="1327899" y="743987"/>
                  </a:lnTo>
                  <a:lnTo>
                    <a:pt x="1341457" y="702528"/>
                  </a:lnTo>
                  <a:lnTo>
                    <a:pt x="1351329" y="659876"/>
                  </a:lnTo>
                  <a:lnTo>
                    <a:pt x="1357363" y="616157"/>
                  </a:lnTo>
                  <a:lnTo>
                    <a:pt x="1359408" y="571500"/>
                  </a:lnTo>
                  <a:lnTo>
                    <a:pt x="1357363" y="526842"/>
                  </a:lnTo>
                  <a:lnTo>
                    <a:pt x="1351329" y="483123"/>
                  </a:lnTo>
                  <a:lnTo>
                    <a:pt x="1341457" y="440471"/>
                  </a:lnTo>
                  <a:lnTo>
                    <a:pt x="1327899" y="399012"/>
                  </a:lnTo>
                  <a:lnTo>
                    <a:pt x="1310804" y="358874"/>
                  </a:lnTo>
                  <a:lnTo>
                    <a:pt x="1290325" y="320184"/>
                  </a:lnTo>
                  <a:lnTo>
                    <a:pt x="1266613" y="283068"/>
                  </a:lnTo>
                  <a:lnTo>
                    <a:pt x="1239818" y="247655"/>
                  </a:lnTo>
                  <a:lnTo>
                    <a:pt x="1210091" y="214070"/>
                  </a:lnTo>
                  <a:lnTo>
                    <a:pt x="1177584" y="182442"/>
                  </a:lnTo>
                  <a:lnTo>
                    <a:pt x="1142448" y="152897"/>
                  </a:lnTo>
                  <a:lnTo>
                    <a:pt x="1104833" y="125563"/>
                  </a:lnTo>
                  <a:lnTo>
                    <a:pt x="1064891" y="100566"/>
                  </a:lnTo>
                  <a:lnTo>
                    <a:pt x="1022773" y="78034"/>
                  </a:lnTo>
                  <a:lnTo>
                    <a:pt x="978630" y="58094"/>
                  </a:lnTo>
                  <a:lnTo>
                    <a:pt x="932612" y="40872"/>
                  </a:lnTo>
                  <a:lnTo>
                    <a:pt x="884872" y="26497"/>
                  </a:lnTo>
                  <a:lnTo>
                    <a:pt x="835560" y="15095"/>
                  </a:lnTo>
                  <a:lnTo>
                    <a:pt x="784827" y="6793"/>
                  </a:lnTo>
                  <a:lnTo>
                    <a:pt x="732825" y="1719"/>
                  </a:lnTo>
                  <a:lnTo>
                    <a:pt x="679703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571231" y="2929127"/>
              <a:ext cx="1359535" cy="1143000"/>
            </a:xfrm>
            <a:custGeom>
              <a:avLst/>
              <a:gdLst/>
              <a:ahLst/>
              <a:cxnLst/>
              <a:rect l="l" t="t" r="r" b="b"/>
              <a:pathLst>
                <a:path w="1359534" h="1143000">
                  <a:moveTo>
                    <a:pt x="0" y="571500"/>
                  </a:moveTo>
                  <a:lnTo>
                    <a:pt x="2044" y="526842"/>
                  </a:lnTo>
                  <a:lnTo>
                    <a:pt x="8078" y="483123"/>
                  </a:lnTo>
                  <a:lnTo>
                    <a:pt x="17950" y="440471"/>
                  </a:lnTo>
                  <a:lnTo>
                    <a:pt x="31508" y="399012"/>
                  </a:lnTo>
                  <a:lnTo>
                    <a:pt x="48603" y="358874"/>
                  </a:lnTo>
                  <a:lnTo>
                    <a:pt x="69082" y="320184"/>
                  </a:lnTo>
                  <a:lnTo>
                    <a:pt x="92794" y="283068"/>
                  </a:lnTo>
                  <a:lnTo>
                    <a:pt x="119589" y="247655"/>
                  </a:lnTo>
                  <a:lnTo>
                    <a:pt x="149316" y="214070"/>
                  </a:lnTo>
                  <a:lnTo>
                    <a:pt x="181823" y="182442"/>
                  </a:lnTo>
                  <a:lnTo>
                    <a:pt x="216959" y="152897"/>
                  </a:lnTo>
                  <a:lnTo>
                    <a:pt x="254574" y="125563"/>
                  </a:lnTo>
                  <a:lnTo>
                    <a:pt x="294516" y="100566"/>
                  </a:lnTo>
                  <a:lnTo>
                    <a:pt x="336634" y="78034"/>
                  </a:lnTo>
                  <a:lnTo>
                    <a:pt x="380777" y="58094"/>
                  </a:lnTo>
                  <a:lnTo>
                    <a:pt x="426795" y="40872"/>
                  </a:lnTo>
                  <a:lnTo>
                    <a:pt x="474535" y="26497"/>
                  </a:lnTo>
                  <a:lnTo>
                    <a:pt x="523847" y="15095"/>
                  </a:lnTo>
                  <a:lnTo>
                    <a:pt x="574580" y="6793"/>
                  </a:lnTo>
                  <a:lnTo>
                    <a:pt x="626582" y="1719"/>
                  </a:lnTo>
                  <a:lnTo>
                    <a:pt x="679703" y="0"/>
                  </a:lnTo>
                  <a:lnTo>
                    <a:pt x="732825" y="1719"/>
                  </a:lnTo>
                  <a:lnTo>
                    <a:pt x="784827" y="6793"/>
                  </a:lnTo>
                  <a:lnTo>
                    <a:pt x="835560" y="15095"/>
                  </a:lnTo>
                  <a:lnTo>
                    <a:pt x="884872" y="26497"/>
                  </a:lnTo>
                  <a:lnTo>
                    <a:pt x="932612" y="40872"/>
                  </a:lnTo>
                  <a:lnTo>
                    <a:pt x="978630" y="58094"/>
                  </a:lnTo>
                  <a:lnTo>
                    <a:pt x="1022773" y="78034"/>
                  </a:lnTo>
                  <a:lnTo>
                    <a:pt x="1064891" y="100566"/>
                  </a:lnTo>
                  <a:lnTo>
                    <a:pt x="1104833" y="125563"/>
                  </a:lnTo>
                  <a:lnTo>
                    <a:pt x="1142448" y="152897"/>
                  </a:lnTo>
                  <a:lnTo>
                    <a:pt x="1177584" y="182442"/>
                  </a:lnTo>
                  <a:lnTo>
                    <a:pt x="1210091" y="214070"/>
                  </a:lnTo>
                  <a:lnTo>
                    <a:pt x="1239818" y="247655"/>
                  </a:lnTo>
                  <a:lnTo>
                    <a:pt x="1266613" y="283068"/>
                  </a:lnTo>
                  <a:lnTo>
                    <a:pt x="1290325" y="320184"/>
                  </a:lnTo>
                  <a:lnTo>
                    <a:pt x="1310804" y="358874"/>
                  </a:lnTo>
                  <a:lnTo>
                    <a:pt x="1327899" y="399012"/>
                  </a:lnTo>
                  <a:lnTo>
                    <a:pt x="1341457" y="440471"/>
                  </a:lnTo>
                  <a:lnTo>
                    <a:pt x="1351329" y="483123"/>
                  </a:lnTo>
                  <a:lnTo>
                    <a:pt x="1357363" y="526842"/>
                  </a:lnTo>
                  <a:lnTo>
                    <a:pt x="1359408" y="571500"/>
                  </a:lnTo>
                  <a:lnTo>
                    <a:pt x="1357363" y="616157"/>
                  </a:lnTo>
                  <a:lnTo>
                    <a:pt x="1351329" y="659876"/>
                  </a:lnTo>
                  <a:lnTo>
                    <a:pt x="1341457" y="702528"/>
                  </a:lnTo>
                  <a:lnTo>
                    <a:pt x="1327899" y="743987"/>
                  </a:lnTo>
                  <a:lnTo>
                    <a:pt x="1310804" y="784125"/>
                  </a:lnTo>
                  <a:lnTo>
                    <a:pt x="1290325" y="822815"/>
                  </a:lnTo>
                  <a:lnTo>
                    <a:pt x="1266613" y="859931"/>
                  </a:lnTo>
                  <a:lnTo>
                    <a:pt x="1239818" y="895344"/>
                  </a:lnTo>
                  <a:lnTo>
                    <a:pt x="1210091" y="928929"/>
                  </a:lnTo>
                  <a:lnTo>
                    <a:pt x="1177584" y="960557"/>
                  </a:lnTo>
                  <a:lnTo>
                    <a:pt x="1142448" y="990102"/>
                  </a:lnTo>
                  <a:lnTo>
                    <a:pt x="1104833" y="1017436"/>
                  </a:lnTo>
                  <a:lnTo>
                    <a:pt x="1064891" y="1042433"/>
                  </a:lnTo>
                  <a:lnTo>
                    <a:pt x="1022773" y="1064965"/>
                  </a:lnTo>
                  <a:lnTo>
                    <a:pt x="978630" y="1084905"/>
                  </a:lnTo>
                  <a:lnTo>
                    <a:pt x="932612" y="1102127"/>
                  </a:lnTo>
                  <a:lnTo>
                    <a:pt x="884872" y="1116502"/>
                  </a:lnTo>
                  <a:lnTo>
                    <a:pt x="835560" y="1127904"/>
                  </a:lnTo>
                  <a:lnTo>
                    <a:pt x="784827" y="1136206"/>
                  </a:lnTo>
                  <a:lnTo>
                    <a:pt x="732825" y="1141280"/>
                  </a:lnTo>
                  <a:lnTo>
                    <a:pt x="679703" y="1143000"/>
                  </a:lnTo>
                  <a:lnTo>
                    <a:pt x="626582" y="1141280"/>
                  </a:lnTo>
                  <a:lnTo>
                    <a:pt x="574580" y="1136206"/>
                  </a:lnTo>
                  <a:lnTo>
                    <a:pt x="523847" y="1127904"/>
                  </a:lnTo>
                  <a:lnTo>
                    <a:pt x="474535" y="1116502"/>
                  </a:lnTo>
                  <a:lnTo>
                    <a:pt x="426795" y="1102127"/>
                  </a:lnTo>
                  <a:lnTo>
                    <a:pt x="380777" y="1084905"/>
                  </a:lnTo>
                  <a:lnTo>
                    <a:pt x="336634" y="1064965"/>
                  </a:lnTo>
                  <a:lnTo>
                    <a:pt x="294516" y="1042433"/>
                  </a:lnTo>
                  <a:lnTo>
                    <a:pt x="254574" y="1017436"/>
                  </a:lnTo>
                  <a:lnTo>
                    <a:pt x="216959" y="990102"/>
                  </a:lnTo>
                  <a:lnTo>
                    <a:pt x="181823" y="960557"/>
                  </a:lnTo>
                  <a:lnTo>
                    <a:pt x="149316" y="928929"/>
                  </a:lnTo>
                  <a:lnTo>
                    <a:pt x="119589" y="895344"/>
                  </a:lnTo>
                  <a:lnTo>
                    <a:pt x="92794" y="859931"/>
                  </a:lnTo>
                  <a:lnTo>
                    <a:pt x="69082" y="822815"/>
                  </a:lnTo>
                  <a:lnTo>
                    <a:pt x="48603" y="784125"/>
                  </a:lnTo>
                  <a:lnTo>
                    <a:pt x="31508" y="743987"/>
                  </a:lnTo>
                  <a:lnTo>
                    <a:pt x="17950" y="702528"/>
                  </a:lnTo>
                  <a:lnTo>
                    <a:pt x="8078" y="659876"/>
                  </a:lnTo>
                  <a:lnTo>
                    <a:pt x="2044" y="616157"/>
                  </a:lnTo>
                  <a:lnTo>
                    <a:pt x="0" y="571500"/>
                  </a:lnTo>
                  <a:close/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865109" y="3266947"/>
            <a:ext cx="77851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90"/>
              </a:spcBef>
            </a:pPr>
            <a:r>
              <a:rPr sz="1400" b="1" i="1" spc="-10" dirty="0">
                <a:latin typeface="Comic Sans MS"/>
                <a:cs typeface="Comic Sans MS"/>
              </a:rPr>
              <a:t>рассм.  и</a:t>
            </a:r>
            <a:r>
              <a:rPr sz="1400" b="1" i="1" dirty="0">
                <a:latin typeface="Comic Sans MS"/>
                <a:cs typeface="Comic Sans MS"/>
              </a:rPr>
              <a:t>л</a:t>
            </a:r>
            <a:r>
              <a:rPr sz="1400" b="1" i="1" spc="-5" dirty="0">
                <a:latin typeface="Comic Sans MS"/>
                <a:cs typeface="Comic Sans MS"/>
              </a:rPr>
              <a:t>л</a:t>
            </a:r>
            <a:r>
              <a:rPr sz="1400" b="1" i="1" spc="-20" dirty="0">
                <a:latin typeface="Comic Sans MS"/>
                <a:cs typeface="Comic Sans MS"/>
              </a:rPr>
              <a:t>ю</a:t>
            </a:r>
            <a:r>
              <a:rPr sz="1400" b="1" i="1" spc="-5" dirty="0">
                <a:latin typeface="Comic Sans MS"/>
                <a:cs typeface="Comic Sans MS"/>
              </a:rPr>
              <a:t>с</a:t>
            </a:r>
            <a:r>
              <a:rPr sz="1400" b="1" i="1" spc="-15" dirty="0">
                <a:latin typeface="Comic Sans MS"/>
                <a:cs typeface="Comic Sans MS"/>
              </a:rPr>
              <a:t>т</a:t>
            </a:r>
            <a:r>
              <a:rPr sz="1400" b="1" i="1" spc="-5" dirty="0">
                <a:latin typeface="Comic Sans MS"/>
                <a:cs typeface="Comic Sans MS"/>
              </a:rPr>
              <a:t>.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562024" y="5276024"/>
            <a:ext cx="1362710" cy="1235075"/>
            <a:chOff x="7562024" y="5276024"/>
            <a:chExt cx="1362710" cy="1235075"/>
          </a:xfrm>
        </p:grpSpPr>
        <p:sp>
          <p:nvSpPr>
            <p:cNvPr id="53" name="object 53"/>
            <p:cNvSpPr/>
            <p:nvPr/>
          </p:nvSpPr>
          <p:spPr>
            <a:xfrm>
              <a:off x="7571231" y="5285231"/>
              <a:ext cx="1344295" cy="1216660"/>
            </a:xfrm>
            <a:custGeom>
              <a:avLst/>
              <a:gdLst/>
              <a:ahLst/>
              <a:cxnLst/>
              <a:rect l="l" t="t" r="r" b="b"/>
              <a:pathLst>
                <a:path w="1344295" h="1216660">
                  <a:moveTo>
                    <a:pt x="672084" y="0"/>
                  </a:moveTo>
                  <a:lnTo>
                    <a:pt x="621920" y="1668"/>
                  </a:lnTo>
                  <a:lnTo>
                    <a:pt x="572759" y="6594"/>
                  </a:lnTo>
                  <a:lnTo>
                    <a:pt x="524730" y="14660"/>
                  </a:lnTo>
                  <a:lnTo>
                    <a:pt x="477962" y="25748"/>
                  </a:lnTo>
                  <a:lnTo>
                    <a:pt x="432587" y="39742"/>
                  </a:lnTo>
                  <a:lnTo>
                    <a:pt x="388733" y="56523"/>
                  </a:lnTo>
                  <a:lnTo>
                    <a:pt x="346530" y="75973"/>
                  </a:lnTo>
                  <a:lnTo>
                    <a:pt x="306109" y="97975"/>
                  </a:lnTo>
                  <a:lnTo>
                    <a:pt x="267600" y="122412"/>
                  </a:lnTo>
                  <a:lnTo>
                    <a:pt x="231131" y="149165"/>
                  </a:lnTo>
                  <a:lnTo>
                    <a:pt x="196834" y="178117"/>
                  </a:lnTo>
                  <a:lnTo>
                    <a:pt x="164837" y="209150"/>
                  </a:lnTo>
                  <a:lnTo>
                    <a:pt x="135271" y="242148"/>
                  </a:lnTo>
                  <a:lnTo>
                    <a:pt x="108266" y="276991"/>
                  </a:lnTo>
                  <a:lnTo>
                    <a:pt x="83952" y="313562"/>
                  </a:lnTo>
                  <a:lnTo>
                    <a:pt x="62458" y="351745"/>
                  </a:lnTo>
                  <a:lnTo>
                    <a:pt x="43915" y="391420"/>
                  </a:lnTo>
                  <a:lnTo>
                    <a:pt x="28452" y="432471"/>
                  </a:lnTo>
                  <a:lnTo>
                    <a:pt x="16199" y="474779"/>
                  </a:lnTo>
                  <a:lnTo>
                    <a:pt x="7286" y="518228"/>
                  </a:lnTo>
                  <a:lnTo>
                    <a:pt x="1843" y="562699"/>
                  </a:lnTo>
                  <a:lnTo>
                    <a:pt x="0" y="608076"/>
                  </a:lnTo>
                  <a:lnTo>
                    <a:pt x="1843" y="653456"/>
                  </a:lnTo>
                  <a:lnTo>
                    <a:pt x="7286" y="697931"/>
                  </a:lnTo>
                  <a:lnTo>
                    <a:pt x="16199" y="741383"/>
                  </a:lnTo>
                  <a:lnTo>
                    <a:pt x="28452" y="783694"/>
                  </a:lnTo>
                  <a:lnTo>
                    <a:pt x="43915" y="824746"/>
                  </a:lnTo>
                  <a:lnTo>
                    <a:pt x="62458" y="864423"/>
                  </a:lnTo>
                  <a:lnTo>
                    <a:pt x="83952" y="902606"/>
                  </a:lnTo>
                  <a:lnTo>
                    <a:pt x="108266" y="939177"/>
                  </a:lnTo>
                  <a:lnTo>
                    <a:pt x="135271" y="974020"/>
                  </a:lnTo>
                  <a:lnTo>
                    <a:pt x="164837" y="1007016"/>
                  </a:lnTo>
                  <a:lnTo>
                    <a:pt x="196834" y="1038048"/>
                  </a:lnTo>
                  <a:lnTo>
                    <a:pt x="231131" y="1066999"/>
                  </a:lnTo>
                  <a:lnTo>
                    <a:pt x="267600" y="1093751"/>
                  </a:lnTo>
                  <a:lnTo>
                    <a:pt x="306109" y="1118185"/>
                  </a:lnTo>
                  <a:lnTo>
                    <a:pt x="346530" y="1140186"/>
                  </a:lnTo>
                  <a:lnTo>
                    <a:pt x="388733" y="1159635"/>
                  </a:lnTo>
                  <a:lnTo>
                    <a:pt x="432587" y="1176414"/>
                  </a:lnTo>
                  <a:lnTo>
                    <a:pt x="477962" y="1190406"/>
                  </a:lnTo>
                  <a:lnTo>
                    <a:pt x="524730" y="1201493"/>
                  </a:lnTo>
                  <a:lnTo>
                    <a:pt x="572759" y="1209558"/>
                  </a:lnTo>
                  <a:lnTo>
                    <a:pt x="621920" y="1214484"/>
                  </a:lnTo>
                  <a:lnTo>
                    <a:pt x="672084" y="1216152"/>
                  </a:lnTo>
                  <a:lnTo>
                    <a:pt x="722247" y="1214484"/>
                  </a:lnTo>
                  <a:lnTo>
                    <a:pt x="771408" y="1209558"/>
                  </a:lnTo>
                  <a:lnTo>
                    <a:pt x="819437" y="1201493"/>
                  </a:lnTo>
                  <a:lnTo>
                    <a:pt x="866205" y="1190406"/>
                  </a:lnTo>
                  <a:lnTo>
                    <a:pt x="911580" y="1176414"/>
                  </a:lnTo>
                  <a:lnTo>
                    <a:pt x="955434" y="1159635"/>
                  </a:lnTo>
                  <a:lnTo>
                    <a:pt x="997637" y="1140186"/>
                  </a:lnTo>
                  <a:lnTo>
                    <a:pt x="1038058" y="1118185"/>
                  </a:lnTo>
                  <a:lnTo>
                    <a:pt x="1076567" y="1093751"/>
                  </a:lnTo>
                  <a:lnTo>
                    <a:pt x="1113036" y="1066999"/>
                  </a:lnTo>
                  <a:lnTo>
                    <a:pt x="1147333" y="1038048"/>
                  </a:lnTo>
                  <a:lnTo>
                    <a:pt x="1179330" y="1007016"/>
                  </a:lnTo>
                  <a:lnTo>
                    <a:pt x="1208896" y="974020"/>
                  </a:lnTo>
                  <a:lnTo>
                    <a:pt x="1235901" y="939177"/>
                  </a:lnTo>
                  <a:lnTo>
                    <a:pt x="1260215" y="902606"/>
                  </a:lnTo>
                  <a:lnTo>
                    <a:pt x="1281709" y="864423"/>
                  </a:lnTo>
                  <a:lnTo>
                    <a:pt x="1300252" y="824746"/>
                  </a:lnTo>
                  <a:lnTo>
                    <a:pt x="1315715" y="783694"/>
                  </a:lnTo>
                  <a:lnTo>
                    <a:pt x="1327968" y="741383"/>
                  </a:lnTo>
                  <a:lnTo>
                    <a:pt x="1336881" y="697931"/>
                  </a:lnTo>
                  <a:lnTo>
                    <a:pt x="1342324" y="653456"/>
                  </a:lnTo>
                  <a:lnTo>
                    <a:pt x="1344168" y="608076"/>
                  </a:lnTo>
                  <a:lnTo>
                    <a:pt x="1342324" y="562699"/>
                  </a:lnTo>
                  <a:lnTo>
                    <a:pt x="1336881" y="518228"/>
                  </a:lnTo>
                  <a:lnTo>
                    <a:pt x="1327968" y="474779"/>
                  </a:lnTo>
                  <a:lnTo>
                    <a:pt x="1315715" y="432471"/>
                  </a:lnTo>
                  <a:lnTo>
                    <a:pt x="1300252" y="391420"/>
                  </a:lnTo>
                  <a:lnTo>
                    <a:pt x="1281709" y="351745"/>
                  </a:lnTo>
                  <a:lnTo>
                    <a:pt x="1260215" y="313562"/>
                  </a:lnTo>
                  <a:lnTo>
                    <a:pt x="1235901" y="276991"/>
                  </a:lnTo>
                  <a:lnTo>
                    <a:pt x="1208896" y="242148"/>
                  </a:lnTo>
                  <a:lnTo>
                    <a:pt x="1179330" y="209150"/>
                  </a:lnTo>
                  <a:lnTo>
                    <a:pt x="1147333" y="178117"/>
                  </a:lnTo>
                  <a:lnTo>
                    <a:pt x="1113036" y="149165"/>
                  </a:lnTo>
                  <a:lnTo>
                    <a:pt x="1076567" y="122412"/>
                  </a:lnTo>
                  <a:lnTo>
                    <a:pt x="1038058" y="97975"/>
                  </a:lnTo>
                  <a:lnTo>
                    <a:pt x="997637" y="75973"/>
                  </a:lnTo>
                  <a:lnTo>
                    <a:pt x="955434" y="56523"/>
                  </a:lnTo>
                  <a:lnTo>
                    <a:pt x="911580" y="39742"/>
                  </a:lnTo>
                  <a:lnTo>
                    <a:pt x="866205" y="25748"/>
                  </a:lnTo>
                  <a:lnTo>
                    <a:pt x="819437" y="14660"/>
                  </a:lnTo>
                  <a:lnTo>
                    <a:pt x="771408" y="6594"/>
                  </a:lnTo>
                  <a:lnTo>
                    <a:pt x="722247" y="1668"/>
                  </a:lnTo>
                  <a:lnTo>
                    <a:pt x="67208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571231" y="5285231"/>
              <a:ext cx="1344295" cy="1216660"/>
            </a:xfrm>
            <a:custGeom>
              <a:avLst/>
              <a:gdLst/>
              <a:ahLst/>
              <a:cxnLst/>
              <a:rect l="l" t="t" r="r" b="b"/>
              <a:pathLst>
                <a:path w="1344295" h="1216660">
                  <a:moveTo>
                    <a:pt x="0" y="608076"/>
                  </a:moveTo>
                  <a:lnTo>
                    <a:pt x="1843" y="562699"/>
                  </a:lnTo>
                  <a:lnTo>
                    <a:pt x="7286" y="518228"/>
                  </a:lnTo>
                  <a:lnTo>
                    <a:pt x="16199" y="474779"/>
                  </a:lnTo>
                  <a:lnTo>
                    <a:pt x="28452" y="432471"/>
                  </a:lnTo>
                  <a:lnTo>
                    <a:pt x="43915" y="391420"/>
                  </a:lnTo>
                  <a:lnTo>
                    <a:pt x="62458" y="351745"/>
                  </a:lnTo>
                  <a:lnTo>
                    <a:pt x="83952" y="313562"/>
                  </a:lnTo>
                  <a:lnTo>
                    <a:pt x="108266" y="276991"/>
                  </a:lnTo>
                  <a:lnTo>
                    <a:pt x="135271" y="242148"/>
                  </a:lnTo>
                  <a:lnTo>
                    <a:pt x="164837" y="209150"/>
                  </a:lnTo>
                  <a:lnTo>
                    <a:pt x="196834" y="178117"/>
                  </a:lnTo>
                  <a:lnTo>
                    <a:pt x="231131" y="149165"/>
                  </a:lnTo>
                  <a:lnTo>
                    <a:pt x="267600" y="122412"/>
                  </a:lnTo>
                  <a:lnTo>
                    <a:pt x="306109" y="97975"/>
                  </a:lnTo>
                  <a:lnTo>
                    <a:pt x="346530" y="75973"/>
                  </a:lnTo>
                  <a:lnTo>
                    <a:pt x="388733" y="56523"/>
                  </a:lnTo>
                  <a:lnTo>
                    <a:pt x="432587" y="39742"/>
                  </a:lnTo>
                  <a:lnTo>
                    <a:pt x="477962" y="25748"/>
                  </a:lnTo>
                  <a:lnTo>
                    <a:pt x="524730" y="14660"/>
                  </a:lnTo>
                  <a:lnTo>
                    <a:pt x="572759" y="6594"/>
                  </a:lnTo>
                  <a:lnTo>
                    <a:pt x="621920" y="1668"/>
                  </a:lnTo>
                  <a:lnTo>
                    <a:pt x="672084" y="0"/>
                  </a:lnTo>
                  <a:lnTo>
                    <a:pt x="722247" y="1668"/>
                  </a:lnTo>
                  <a:lnTo>
                    <a:pt x="771408" y="6594"/>
                  </a:lnTo>
                  <a:lnTo>
                    <a:pt x="819437" y="14660"/>
                  </a:lnTo>
                  <a:lnTo>
                    <a:pt x="866205" y="25748"/>
                  </a:lnTo>
                  <a:lnTo>
                    <a:pt x="911580" y="39742"/>
                  </a:lnTo>
                  <a:lnTo>
                    <a:pt x="955434" y="56523"/>
                  </a:lnTo>
                  <a:lnTo>
                    <a:pt x="997637" y="75973"/>
                  </a:lnTo>
                  <a:lnTo>
                    <a:pt x="1038058" y="97975"/>
                  </a:lnTo>
                  <a:lnTo>
                    <a:pt x="1076567" y="122412"/>
                  </a:lnTo>
                  <a:lnTo>
                    <a:pt x="1113036" y="149165"/>
                  </a:lnTo>
                  <a:lnTo>
                    <a:pt x="1147333" y="178117"/>
                  </a:lnTo>
                  <a:lnTo>
                    <a:pt x="1179330" y="209150"/>
                  </a:lnTo>
                  <a:lnTo>
                    <a:pt x="1208896" y="242148"/>
                  </a:lnTo>
                  <a:lnTo>
                    <a:pt x="1235901" y="276991"/>
                  </a:lnTo>
                  <a:lnTo>
                    <a:pt x="1260215" y="313562"/>
                  </a:lnTo>
                  <a:lnTo>
                    <a:pt x="1281709" y="351745"/>
                  </a:lnTo>
                  <a:lnTo>
                    <a:pt x="1300252" y="391420"/>
                  </a:lnTo>
                  <a:lnTo>
                    <a:pt x="1315715" y="432471"/>
                  </a:lnTo>
                  <a:lnTo>
                    <a:pt x="1327968" y="474779"/>
                  </a:lnTo>
                  <a:lnTo>
                    <a:pt x="1336881" y="518228"/>
                  </a:lnTo>
                  <a:lnTo>
                    <a:pt x="1342324" y="562699"/>
                  </a:lnTo>
                  <a:lnTo>
                    <a:pt x="1344168" y="608076"/>
                  </a:lnTo>
                  <a:lnTo>
                    <a:pt x="1342324" y="653456"/>
                  </a:lnTo>
                  <a:lnTo>
                    <a:pt x="1336881" y="697931"/>
                  </a:lnTo>
                  <a:lnTo>
                    <a:pt x="1327968" y="741383"/>
                  </a:lnTo>
                  <a:lnTo>
                    <a:pt x="1315715" y="783694"/>
                  </a:lnTo>
                  <a:lnTo>
                    <a:pt x="1300252" y="824746"/>
                  </a:lnTo>
                  <a:lnTo>
                    <a:pt x="1281709" y="864423"/>
                  </a:lnTo>
                  <a:lnTo>
                    <a:pt x="1260215" y="902606"/>
                  </a:lnTo>
                  <a:lnTo>
                    <a:pt x="1235901" y="939177"/>
                  </a:lnTo>
                  <a:lnTo>
                    <a:pt x="1208896" y="974020"/>
                  </a:lnTo>
                  <a:lnTo>
                    <a:pt x="1179330" y="1007016"/>
                  </a:lnTo>
                  <a:lnTo>
                    <a:pt x="1147333" y="1038048"/>
                  </a:lnTo>
                  <a:lnTo>
                    <a:pt x="1113036" y="1066999"/>
                  </a:lnTo>
                  <a:lnTo>
                    <a:pt x="1076567" y="1093751"/>
                  </a:lnTo>
                  <a:lnTo>
                    <a:pt x="1038058" y="1118185"/>
                  </a:lnTo>
                  <a:lnTo>
                    <a:pt x="997637" y="1140186"/>
                  </a:lnTo>
                  <a:lnTo>
                    <a:pt x="955434" y="1159635"/>
                  </a:lnTo>
                  <a:lnTo>
                    <a:pt x="911580" y="1176414"/>
                  </a:lnTo>
                  <a:lnTo>
                    <a:pt x="866205" y="1190406"/>
                  </a:lnTo>
                  <a:lnTo>
                    <a:pt x="819437" y="1201493"/>
                  </a:lnTo>
                  <a:lnTo>
                    <a:pt x="771408" y="1209558"/>
                  </a:lnTo>
                  <a:lnTo>
                    <a:pt x="722247" y="1214484"/>
                  </a:lnTo>
                  <a:lnTo>
                    <a:pt x="672084" y="1216152"/>
                  </a:lnTo>
                  <a:lnTo>
                    <a:pt x="621920" y="1214484"/>
                  </a:lnTo>
                  <a:lnTo>
                    <a:pt x="572759" y="1209558"/>
                  </a:lnTo>
                  <a:lnTo>
                    <a:pt x="524730" y="1201493"/>
                  </a:lnTo>
                  <a:lnTo>
                    <a:pt x="477962" y="1190406"/>
                  </a:lnTo>
                  <a:lnTo>
                    <a:pt x="432587" y="1176414"/>
                  </a:lnTo>
                  <a:lnTo>
                    <a:pt x="388733" y="1159635"/>
                  </a:lnTo>
                  <a:lnTo>
                    <a:pt x="346530" y="1140186"/>
                  </a:lnTo>
                  <a:lnTo>
                    <a:pt x="306109" y="1118185"/>
                  </a:lnTo>
                  <a:lnTo>
                    <a:pt x="267600" y="1093751"/>
                  </a:lnTo>
                  <a:lnTo>
                    <a:pt x="231131" y="1066999"/>
                  </a:lnTo>
                  <a:lnTo>
                    <a:pt x="196834" y="1038048"/>
                  </a:lnTo>
                  <a:lnTo>
                    <a:pt x="164837" y="1007016"/>
                  </a:lnTo>
                  <a:lnTo>
                    <a:pt x="135271" y="974020"/>
                  </a:lnTo>
                  <a:lnTo>
                    <a:pt x="108266" y="939177"/>
                  </a:lnTo>
                  <a:lnTo>
                    <a:pt x="83952" y="902606"/>
                  </a:lnTo>
                  <a:lnTo>
                    <a:pt x="62458" y="864423"/>
                  </a:lnTo>
                  <a:lnTo>
                    <a:pt x="43915" y="824746"/>
                  </a:lnTo>
                  <a:lnTo>
                    <a:pt x="28452" y="783694"/>
                  </a:lnTo>
                  <a:lnTo>
                    <a:pt x="16199" y="741383"/>
                  </a:lnTo>
                  <a:lnTo>
                    <a:pt x="7286" y="697931"/>
                  </a:lnTo>
                  <a:lnTo>
                    <a:pt x="1843" y="653456"/>
                  </a:lnTo>
                  <a:lnTo>
                    <a:pt x="0" y="608076"/>
                  </a:lnTo>
                  <a:close/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990713" y="5661152"/>
            <a:ext cx="51371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Comic Sans MS"/>
                <a:cs typeface="Comic Sans MS"/>
              </a:rPr>
              <a:t>п</a:t>
            </a:r>
            <a:r>
              <a:rPr sz="1400" b="1" i="1" spc="-15" dirty="0">
                <a:latin typeface="Comic Sans MS"/>
                <a:cs typeface="Comic Sans MS"/>
              </a:rPr>
              <a:t>одв</a:t>
            </a:r>
            <a:r>
              <a:rPr sz="1400" b="1" i="1" spc="-5" dirty="0">
                <a:latin typeface="Comic Sans MS"/>
                <a:cs typeface="Comic Sans MS"/>
              </a:rPr>
              <a:t>.  </a:t>
            </a:r>
            <a:r>
              <a:rPr sz="1400" b="1" i="1" spc="-10" dirty="0">
                <a:latin typeface="Comic Sans MS"/>
                <a:cs typeface="Comic Sans MS"/>
              </a:rPr>
              <a:t>игры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633664" y="3849560"/>
            <a:ext cx="1374775" cy="1161415"/>
            <a:chOff x="1633664" y="3849560"/>
            <a:chExt cx="1374775" cy="1161415"/>
          </a:xfrm>
        </p:grpSpPr>
        <p:sp>
          <p:nvSpPr>
            <p:cNvPr id="57" name="object 57"/>
            <p:cNvSpPr/>
            <p:nvPr/>
          </p:nvSpPr>
          <p:spPr>
            <a:xfrm>
              <a:off x="1642871" y="3858767"/>
              <a:ext cx="1356360" cy="1143000"/>
            </a:xfrm>
            <a:custGeom>
              <a:avLst/>
              <a:gdLst/>
              <a:ahLst/>
              <a:cxnLst/>
              <a:rect l="l" t="t" r="r" b="b"/>
              <a:pathLst>
                <a:path w="1356360" h="1143000">
                  <a:moveTo>
                    <a:pt x="678179" y="0"/>
                  </a:moveTo>
                  <a:lnTo>
                    <a:pt x="625183" y="1719"/>
                  </a:lnTo>
                  <a:lnTo>
                    <a:pt x="573302" y="6793"/>
                  </a:lnTo>
                  <a:lnTo>
                    <a:pt x="522687" y="15095"/>
                  </a:lnTo>
                  <a:lnTo>
                    <a:pt x="473488" y="26497"/>
                  </a:lnTo>
                  <a:lnTo>
                    <a:pt x="425857" y="40872"/>
                  </a:lnTo>
                  <a:lnTo>
                    <a:pt x="379944" y="58094"/>
                  </a:lnTo>
                  <a:lnTo>
                    <a:pt x="335900" y="78034"/>
                  </a:lnTo>
                  <a:lnTo>
                    <a:pt x="293876" y="100566"/>
                  </a:lnTo>
                  <a:lnTo>
                    <a:pt x="254023" y="125563"/>
                  </a:lnTo>
                  <a:lnTo>
                    <a:pt x="216492" y="152897"/>
                  </a:lnTo>
                  <a:lnTo>
                    <a:pt x="181432" y="182442"/>
                  </a:lnTo>
                  <a:lnTo>
                    <a:pt x="148996" y="214070"/>
                  </a:lnTo>
                  <a:lnTo>
                    <a:pt x="119334" y="247655"/>
                  </a:lnTo>
                  <a:lnTo>
                    <a:pt x="92597" y="283068"/>
                  </a:lnTo>
                  <a:lnTo>
                    <a:pt x="68935" y="320184"/>
                  </a:lnTo>
                  <a:lnTo>
                    <a:pt x="48500" y="358874"/>
                  </a:lnTo>
                  <a:lnTo>
                    <a:pt x="31442" y="399012"/>
                  </a:lnTo>
                  <a:lnTo>
                    <a:pt x="17912" y="440471"/>
                  </a:lnTo>
                  <a:lnTo>
                    <a:pt x="8061" y="483123"/>
                  </a:lnTo>
                  <a:lnTo>
                    <a:pt x="2040" y="526842"/>
                  </a:lnTo>
                  <a:lnTo>
                    <a:pt x="0" y="571499"/>
                  </a:lnTo>
                  <a:lnTo>
                    <a:pt x="2040" y="616157"/>
                  </a:lnTo>
                  <a:lnTo>
                    <a:pt x="8061" y="659876"/>
                  </a:lnTo>
                  <a:lnTo>
                    <a:pt x="17912" y="702528"/>
                  </a:lnTo>
                  <a:lnTo>
                    <a:pt x="31442" y="743987"/>
                  </a:lnTo>
                  <a:lnTo>
                    <a:pt x="48500" y="784125"/>
                  </a:lnTo>
                  <a:lnTo>
                    <a:pt x="68935" y="822815"/>
                  </a:lnTo>
                  <a:lnTo>
                    <a:pt x="92597" y="859931"/>
                  </a:lnTo>
                  <a:lnTo>
                    <a:pt x="119334" y="895344"/>
                  </a:lnTo>
                  <a:lnTo>
                    <a:pt x="148996" y="928929"/>
                  </a:lnTo>
                  <a:lnTo>
                    <a:pt x="181432" y="960557"/>
                  </a:lnTo>
                  <a:lnTo>
                    <a:pt x="216492" y="990102"/>
                  </a:lnTo>
                  <a:lnTo>
                    <a:pt x="254023" y="1017436"/>
                  </a:lnTo>
                  <a:lnTo>
                    <a:pt x="293876" y="1042433"/>
                  </a:lnTo>
                  <a:lnTo>
                    <a:pt x="335900" y="1064965"/>
                  </a:lnTo>
                  <a:lnTo>
                    <a:pt x="379944" y="1084905"/>
                  </a:lnTo>
                  <a:lnTo>
                    <a:pt x="425857" y="1102127"/>
                  </a:lnTo>
                  <a:lnTo>
                    <a:pt x="473488" y="1116502"/>
                  </a:lnTo>
                  <a:lnTo>
                    <a:pt x="522687" y="1127904"/>
                  </a:lnTo>
                  <a:lnTo>
                    <a:pt x="573302" y="1136206"/>
                  </a:lnTo>
                  <a:lnTo>
                    <a:pt x="625183" y="1141280"/>
                  </a:lnTo>
                  <a:lnTo>
                    <a:pt x="678179" y="1142999"/>
                  </a:lnTo>
                  <a:lnTo>
                    <a:pt x="731176" y="1141280"/>
                  </a:lnTo>
                  <a:lnTo>
                    <a:pt x="783057" y="1136206"/>
                  </a:lnTo>
                  <a:lnTo>
                    <a:pt x="833672" y="1127904"/>
                  </a:lnTo>
                  <a:lnTo>
                    <a:pt x="882871" y="1116502"/>
                  </a:lnTo>
                  <a:lnTo>
                    <a:pt x="930502" y="1102127"/>
                  </a:lnTo>
                  <a:lnTo>
                    <a:pt x="976415" y="1084905"/>
                  </a:lnTo>
                  <a:lnTo>
                    <a:pt x="1020459" y="1064965"/>
                  </a:lnTo>
                  <a:lnTo>
                    <a:pt x="1062483" y="1042433"/>
                  </a:lnTo>
                  <a:lnTo>
                    <a:pt x="1102336" y="1017436"/>
                  </a:lnTo>
                  <a:lnTo>
                    <a:pt x="1139867" y="990102"/>
                  </a:lnTo>
                  <a:lnTo>
                    <a:pt x="1174927" y="960557"/>
                  </a:lnTo>
                  <a:lnTo>
                    <a:pt x="1207363" y="928929"/>
                  </a:lnTo>
                  <a:lnTo>
                    <a:pt x="1237025" y="895344"/>
                  </a:lnTo>
                  <a:lnTo>
                    <a:pt x="1263762" y="859931"/>
                  </a:lnTo>
                  <a:lnTo>
                    <a:pt x="1287424" y="822815"/>
                  </a:lnTo>
                  <a:lnTo>
                    <a:pt x="1307859" y="784125"/>
                  </a:lnTo>
                  <a:lnTo>
                    <a:pt x="1324917" y="743987"/>
                  </a:lnTo>
                  <a:lnTo>
                    <a:pt x="1338447" y="702528"/>
                  </a:lnTo>
                  <a:lnTo>
                    <a:pt x="1348298" y="659876"/>
                  </a:lnTo>
                  <a:lnTo>
                    <a:pt x="1354319" y="616157"/>
                  </a:lnTo>
                  <a:lnTo>
                    <a:pt x="1356359" y="571499"/>
                  </a:lnTo>
                  <a:lnTo>
                    <a:pt x="1354319" y="526842"/>
                  </a:lnTo>
                  <a:lnTo>
                    <a:pt x="1348298" y="483123"/>
                  </a:lnTo>
                  <a:lnTo>
                    <a:pt x="1338447" y="440471"/>
                  </a:lnTo>
                  <a:lnTo>
                    <a:pt x="1324917" y="399012"/>
                  </a:lnTo>
                  <a:lnTo>
                    <a:pt x="1307859" y="358874"/>
                  </a:lnTo>
                  <a:lnTo>
                    <a:pt x="1287424" y="320184"/>
                  </a:lnTo>
                  <a:lnTo>
                    <a:pt x="1263762" y="283068"/>
                  </a:lnTo>
                  <a:lnTo>
                    <a:pt x="1237025" y="247655"/>
                  </a:lnTo>
                  <a:lnTo>
                    <a:pt x="1207363" y="214070"/>
                  </a:lnTo>
                  <a:lnTo>
                    <a:pt x="1174927" y="182442"/>
                  </a:lnTo>
                  <a:lnTo>
                    <a:pt x="1139867" y="152897"/>
                  </a:lnTo>
                  <a:lnTo>
                    <a:pt x="1102336" y="125563"/>
                  </a:lnTo>
                  <a:lnTo>
                    <a:pt x="1062483" y="100566"/>
                  </a:lnTo>
                  <a:lnTo>
                    <a:pt x="1020459" y="78034"/>
                  </a:lnTo>
                  <a:lnTo>
                    <a:pt x="976415" y="58094"/>
                  </a:lnTo>
                  <a:lnTo>
                    <a:pt x="930502" y="40872"/>
                  </a:lnTo>
                  <a:lnTo>
                    <a:pt x="882871" y="26497"/>
                  </a:lnTo>
                  <a:lnTo>
                    <a:pt x="833672" y="15095"/>
                  </a:lnTo>
                  <a:lnTo>
                    <a:pt x="783057" y="6793"/>
                  </a:lnTo>
                  <a:lnTo>
                    <a:pt x="731176" y="1719"/>
                  </a:lnTo>
                  <a:lnTo>
                    <a:pt x="6781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42871" y="3858767"/>
              <a:ext cx="1356360" cy="1143000"/>
            </a:xfrm>
            <a:custGeom>
              <a:avLst/>
              <a:gdLst/>
              <a:ahLst/>
              <a:cxnLst/>
              <a:rect l="l" t="t" r="r" b="b"/>
              <a:pathLst>
                <a:path w="1356360" h="1143000">
                  <a:moveTo>
                    <a:pt x="0" y="571499"/>
                  </a:moveTo>
                  <a:lnTo>
                    <a:pt x="2040" y="526842"/>
                  </a:lnTo>
                  <a:lnTo>
                    <a:pt x="8061" y="483123"/>
                  </a:lnTo>
                  <a:lnTo>
                    <a:pt x="17912" y="440471"/>
                  </a:lnTo>
                  <a:lnTo>
                    <a:pt x="31442" y="399012"/>
                  </a:lnTo>
                  <a:lnTo>
                    <a:pt x="48500" y="358874"/>
                  </a:lnTo>
                  <a:lnTo>
                    <a:pt x="68935" y="320184"/>
                  </a:lnTo>
                  <a:lnTo>
                    <a:pt x="92597" y="283068"/>
                  </a:lnTo>
                  <a:lnTo>
                    <a:pt x="119334" y="247655"/>
                  </a:lnTo>
                  <a:lnTo>
                    <a:pt x="148996" y="214070"/>
                  </a:lnTo>
                  <a:lnTo>
                    <a:pt x="181432" y="182442"/>
                  </a:lnTo>
                  <a:lnTo>
                    <a:pt x="216492" y="152897"/>
                  </a:lnTo>
                  <a:lnTo>
                    <a:pt x="254023" y="125563"/>
                  </a:lnTo>
                  <a:lnTo>
                    <a:pt x="293876" y="100566"/>
                  </a:lnTo>
                  <a:lnTo>
                    <a:pt x="335900" y="78034"/>
                  </a:lnTo>
                  <a:lnTo>
                    <a:pt x="379944" y="58094"/>
                  </a:lnTo>
                  <a:lnTo>
                    <a:pt x="425857" y="40872"/>
                  </a:lnTo>
                  <a:lnTo>
                    <a:pt x="473488" y="26497"/>
                  </a:lnTo>
                  <a:lnTo>
                    <a:pt x="522687" y="15095"/>
                  </a:lnTo>
                  <a:lnTo>
                    <a:pt x="573302" y="6793"/>
                  </a:lnTo>
                  <a:lnTo>
                    <a:pt x="625183" y="1719"/>
                  </a:lnTo>
                  <a:lnTo>
                    <a:pt x="678179" y="0"/>
                  </a:lnTo>
                  <a:lnTo>
                    <a:pt x="731176" y="1719"/>
                  </a:lnTo>
                  <a:lnTo>
                    <a:pt x="783057" y="6793"/>
                  </a:lnTo>
                  <a:lnTo>
                    <a:pt x="833672" y="15095"/>
                  </a:lnTo>
                  <a:lnTo>
                    <a:pt x="882871" y="26497"/>
                  </a:lnTo>
                  <a:lnTo>
                    <a:pt x="930502" y="40872"/>
                  </a:lnTo>
                  <a:lnTo>
                    <a:pt x="976415" y="58094"/>
                  </a:lnTo>
                  <a:lnTo>
                    <a:pt x="1020459" y="78034"/>
                  </a:lnTo>
                  <a:lnTo>
                    <a:pt x="1062483" y="100566"/>
                  </a:lnTo>
                  <a:lnTo>
                    <a:pt x="1102336" y="125563"/>
                  </a:lnTo>
                  <a:lnTo>
                    <a:pt x="1139867" y="152897"/>
                  </a:lnTo>
                  <a:lnTo>
                    <a:pt x="1174927" y="182442"/>
                  </a:lnTo>
                  <a:lnTo>
                    <a:pt x="1207363" y="214070"/>
                  </a:lnTo>
                  <a:lnTo>
                    <a:pt x="1237025" y="247655"/>
                  </a:lnTo>
                  <a:lnTo>
                    <a:pt x="1263762" y="283068"/>
                  </a:lnTo>
                  <a:lnTo>
                    <a:pt x="1287424" y="320184"/>
                  </a:lnTo>
                  <a:lnTo>
                    <a:pt x="1307859" y="358874"/>
                  </a:lnTo>
                  <a:lnTo>
                    <a:pt x="1324917" y="399012"/>
                  </a:lnTo>
                  <a:lnTo>
                    <a:pt x="1338447" y="440471"/>
                  </a:lnTo>
                  <a:lnTo>
                    <a:pt x="1348298" y="483123"/>
                  </a:lnTo>
                  <a:lnTo>
                    <a:pt x="1354319" y="526842"/>
                  </a:lnTo>
                  <a:lnTo>
                    <a:pt x="1356359" y="571499"/>
                  </a:lnTo>
                  <a:lnTo>
                    <a:pt x="1354319" y="616157"/>
                  </a:lnTo>
                  <a:lnTo>
                    <a:pt x="1348298" y="659876"/>
                  </a:lnTo>
                  <a:lnTo>
                    <a:pt x="1338447" y="702528"/>
                  </a:lnTo>
                  <a:lnTo>
                    <a:pt x="1324917" y="743987"/>
                  </a:lnTo>
                  <a:lnTo>
                    <a:pt x="1307859" y="784125"/>
                  </a:lnTo>
                  <a:lnTo>
                    <a:pt x="1287424" y="822815"/>
                  </a:lnTo>
                  <a:lnTo>
                    <a:pt x="1263762" y="859931"/>
                  </a:lnTo>
                  <a:lnTo>
                    <a:pt x="1237025" y="895344"/>
                  </a:lnTo>
                  <a:lnTo>
                    <a:pt x="1207363" y="928929"/>
                  </a:lnTo>
                  <a:lnTo>
                    <a:pt x="1174927" y="960557"/>
                  </a:lnTo>
                  <a:lnTo>
                    <a:pt x="1139867" y="990102"/>
                  </a:lnTo>
                  <a:lnTo>
                    <a:pt x="1102336" y="1017436"/>
                  </a:lnTo>
                  <a:lnTo>
                    <a:pt x="1062483" y="1042433"/>
                  </a:lnTo>
                  <a:lnTo>
                    <a:pt x="1020459" y="1064965"/>
                  </a:lnTo>
                  <a:lnTo>
                    <a:pt x="976415" y="1084905"/>
                  </a:lnTo>
                  <a:lnTo>
                    <a:pt x="930502" y="1102127"/>
                  </a:lnTo>
                  <a:lnTo>
                    <a:pt x="882871" y="1116502"/>
                  </a:lnTo>
                  <a:lnTo>
                    <a:pt x="833672" y="1127904"/>
                  </a:lnTo>
                  <a:lnTo>
                    <a:pt x="783057" y="1136206"/>
                  </a:lnTo>
                  <a:lnTo>
                    <a:pt x="731176" y="1141280"/>
                  </a:lnTo>
                  <a:lnTo>
                    <a:pt x="678179" y="1142999"/>
                  </a:lnTo>
                  <a:lnTo>
                    <a:pt x="625183" y="1141280"/>
                  </a:lnTo>
                  <a:lnTo>
                    <a:pt x="573302" y="1136206"/>
                  </a:lnTo>
                  <a:lnTo>
                    <a:pt x="522687" y="1127904"/>
                  </a:lnTo>
                  <a:lnTo>
                    <a:pt x="473488" y="1116502"/>
                  </a:lnTo>
                  <a:lnTo>
                    <a:pt x="425857" y="1102127"/>
                  </a:lnTo>
                  <a:lnTo>
                    <a:pt x="379944" y="1084905"/>
                  </a:lnTo>
                  <a:lnTo>
                    <a:pt x="335900" y="1064965"/>
                  </a:lnTo>
                  <a:lnTo>
                    <a:pt x="293876" y="1042433"/>
                  </a:lnTo>
                  <a:lnTo>
                    <a:pt x="254023" y="1017436"/>
                  </a:lnTo>
                  <a:lnTo>
                    <a:pt x="216492" y="990102"/>
                  </a:lnTo>
                  <a:lnTo>
                    <a:pt x="181432" y="960557"/>
                  </a:lnTo>
                  <a:lnTo>
                    <a:pt x="148996" y="928929"/>
                  </a:lnTo>
                  <a:lnTo>
                    <a:pt x="119334" y="895344"/>
                  </a:lnTo>
                  <a:lnTo>
                    <a:pt x="92597" y="859931"/>
                  </a:lnTo>
                  <a:lnTo>
                    <a:pt x="68935" y="822815"/>
                  </a:lnTo>
                  <a:lnTo>
                    <a:pt x="48500" y="784125"/>
                  </a:lnTo>
                  <a:lnTo>
                    <a:pt x="31442" y="743987"/>
                  </a:lnTo>
                  <a:lnTo>
                    <a:pt x="17912" y="702528"/>
                  </a:lnTo>
                  <a:lnTo>
                    <a:pt x="8061" y="659876"/>
                  </a:lnTo>
                  <a:lnTo>
                    <a:pt x="2040" y="616157"/>
                  </a:lnTo>
                  <a:lnTo>
                    <a:pt x="0" y="571499"/>
                  </a:lnTo>
                  <a:close/>
                </a:path>
              </a:pathLst>
            </a:custGeom>
            <a:ln w="18287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012950" y="4195952"/>
            <a:ext cx="61785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90"/>
              </a:spcBef>
            </a:pPr>
            <a:r>
              <a:rPr sz="1400" b="1" i="1" spc="-10" dirty="0">
                <a:latin typeface="Comic Sans MS"/>
                <a:cs typeface="Comic Sans MS"/>
              </a:rPr>
              <a:t>и</a:t>
            </a:r>
            <a:r>
              <a:rPr sz="1400" b="1" i="1" spc="-15" dirty="0">
                <a:latin typeface="Comic Sans MS"/>
                <a:cs typeface="Comic Sans MS"/>
              </a:rPr>
              <a:t>нд</a:t>
            </a:r>
            <a:r>
              <a:rPr sz="1400" b="1" i="1" spc="-10" dirty="0">
                <a:latin typeface="Comic Sans MS"/>
                <a:cs typeface="Comic Sans MS"/>
              </a:rPr>
              <a:t>ив</a:t>
            </a:r>
            <a:r>
              <a:rPr sz="1400" b="1" spc="-5" dirty="0">
                <a:latin typeface="Comic Sans MS"/>
                <a:cs typeface="Comic Sans MS"/>
              </a:rPr>
              <a:t>.  </a:t>
            </a:r>
            <a:r>
              <a:rPr sz="1400" b="1" i="1" spc="-5" dirty="0">
                <a:latin typeface="Comic Sans MS"/>
                <a:cs typeface="Comic Sans MS"/>
              </a:rPr>
              <a:t>р</a:t>
            </a:r>
            <a:r>
              <a:rPr sz="1400" b="1" i="1" spc="-15" dirty="0">
                <a:latin typeface="Comic Sans MS"/>
                <a:cs typeface="Comic Sans MS"/>
              </a:rPr>
              <a:t>а</a:t>
            </a:r>
            <a:r>
              <a:rPr sz="1400" b="1" i="1" dirty="0">
                <a:latin typeface="Comic Sans MS"/>
                <a:cs typeface="Comic Sans MS"/>
              </a:rPr>
              <a:t>б</a:t>
            </a:r>
            <a:r>
              <a:rPr sz="1400" b="1" i="1" spc="-15" dirty="0">
                <a:latin typeface="Comic Sans MS"/>
                <a:cs typeface="Comic Sans MS"/>
              </a:rPr>
              <a:t>от</a:t>
            </a:r>
            <a:r>
              <a:rPr sz="1400" b="1" i="1" spc="-5" dirty="0">
                <a:latin typeface="Comic Sans MS"/>
                <a:cs typeface="Comic Sans MS"/>
              </a:rPr>
              <a:t>а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-9207" y="0"/>
            <a:ext cx="2947670" cy="1661795"/>
            <a:chOff x="-9207" y="0"/>
            <a:chExt cx="2947670" cy="1661795"/>
          </a:xfrm>
        </p:grpSpPr>
        <p:sp>
          <p:nvSpPr>
            <p:cNvPr id="61" name="object 61"/>
            <p:cNvSpPr/>
            <p:nvPr/>
          </p:nvSpPr>
          <p:spPr>
            <a:xfrm>
              <a:off x="0" y="0"/>
              <a:ext cx="2929255" cy="1643380"/>
            </a:xfrm>
            <a:custGeom>
              <a:avLst/>
              <a:gdLst/>
              <a:ahLst/>
              <a:cxnLst/>
              <a:rect l="l" t="t" r="r" b="b"/>
              <a:pathLst>
                <a:path w="2929255" h="1643380">
                  <a:moveTo>
                    <a:pt x="1464564" y="0"/>
                  </a:moveTo>
                  <a:lnTo>
                    <a:pt x="1404195" y="685"/>
                  </a:lnTo>
                  <a:lnTo>
                    <a:pt x="1344447" y="2723"/>
                  </a:lnTo>
                  <a:lnTo>
                    <a:pt x="1285368" y="6087"/>
                  </a:lnTo>
                  <a:lnTo>
                    <a:pt x="1227005" y="10751"/>
                  </a:lnTo>
                  <a:lnTo>
                    <a:pt x="1169405" y="16689"/>
                  </a:lnTo>
                  <a:lnTo>
                    <a:pt x="1112614" y="23874"/>
                  </a:lnTo>
                  <a:lnTo>
                    <a:pt x="1056680" y="32279"/>
                  </a:lnTo>
                  <a:lnTo>
                    <a:pt x="1001650" y="41879"/>
                  </a:lnTo>
                  <a:lnTo>
                    <a:pt x="947572" y="52646"/>
                  </a:lnTo>
                  <a:lnTo>
                    <a:pt x="894492" y="64555"/>
                  </a:lnTo>
                  <a:lnTo>
                    <a:pt x="842457" y="77579"/>
                  </a:lnTo>
                  <a:lnTo>
                    <a:pt x="791515" y="91691"/>
                  </a:lnTo>
                  <a:lnTo>
                    <a:pt x="741712" y="106865"/>
                  </a:lnTo>
                  <a:lnTo>
                    <a:pt x="693096" y="123075"/>
                  </a:lnTo>
                  <a:lnTo>
                    <a:pt x="645715" y="140294"/>
                  </a:lnTo>
                  <a:lnTo>
                    <a:pt x="599614" y="158495"/>
                  </a:lnTo>
                  <a:lnTo>
                    <a:pt x="554841" y="177653"/>
                  </a:lnTo>
                  <a:lnTo>
                    <a:pt x="511443" y="197741"/>
                  </a:lnTo>
                  <a:lnTo>
                    <a:pt x="469468" y="218733"/>
                  </a:lnTo>
                  <a:lnTo>
                    <a:pt x="428963" y="240601"/>
                  </a:lnTo>
                  <a:lnTo>
                    <a:pt x="389974" y="263320"/>
                  </a:lnTo>
                  <a:lnTo>
                    <a:pt x="352548" y="286863"/>
                  </a:lnTo>
                  <a:lnTo>
                    <a:pt x="316734" y="311204"/>
                  </a:lnTo>
                  <a:lnTo>
                    <a:pt x="282577" y="336316"/>
                  </a:lnTo>
                  <a:lnTo>
                    <a:pt x="250126" y="362173"/>
                  </a:lnTo>
                  <a:lnTo>
                    <a:pt x="219426" y="388748"/>
                  </a:lnTo>
                  <a:lnTo>
                    <a:pt x="190526" y="416015"/>
                  </a:lnTo>
                  <a:lnTo>
                    <a:pt x="163473" y="443948"/>
                  </a:lnTo>
                  <a:lnTo>
                    <a:pt x="115093" y="501705"/>
                  </a:lnTo>
                  <a:lnTo>
                    <a:pt x="74665" y="561807"/>
                  </a:lnTo>
                  <a:lnTo>
                    <a:pt x="42564" y="624042"/>
                  </a:lnTo>
                  <a:lnTo>
                    <a:pt x="19168" y="688200"/>
                  </a:lnTo>
                  <a:lnTo>
                    <a:pt x="4855" y="754068"/>
                  </a:lnTo>
                  <a:lnTo>
                    <a:pt x="0" y="821436"/>
                  </a:lnTo>
                  <a:lnTo>
                    <a:pt x="1221" y="855293"/>
                  </a:lnTo>
                  <a:lnTo>
                    <a:pt x="10853" y="921938"/>
                  </a:lnTo>
                  <a:lnTo>
                    <a:pt x="29754" y="986977"/>
                  </a:lnTo>
                  <a:lnTo>
                    <a:pt x="57550" y="1050200"/>
                  </a:lnTo>
                  <a:lnTo>
                    <a:pt x="93861" y="1111395"/>
                  </a:lnTo>
                  <a:lnTo>
                    <a:pt x="138313" y="1170351"/>
                  </a:lnTo>
                  <a:lnTo>
                    <a:pt x="190526" y="1226856"/>
                  </a:lnTo>
                  <a:lnTo>
                    <a:pt x="219426" y="1254123"/>
                  </a:lnTo>
                  <a:lnTo>
                    <a:pt x="250126" y="1280698"/>
                  </a:lnTo>
                  <a:lnTo>
                    <a:pt x="282577" y="1306555"/>
                  </a:lnTo>
                  <a:lnTo>
                    <a:pt x="316734" y="1331667"/>
                  </a:lnTo>
                  <a:lnTo>
                    <a:pt x="352548" y="1356008"/>
                  </a:lnTo>
                  <a:lnTo>
                    <a:pt x="389974" y="1379551"/>
                  </a:lnTo>
                  <a:lnTo>
                    <a:pt x="428963" y="1402270"/>
                  </a:lnTo>
                  <a:lnTo>
                    <a:pt x="469468" y="1424138"/>
                  </a:lnTo>
                  <a:lnTo>
                    <a:pt x="511443" y="1445130"/>
                  </a:lnTo>
                  <a:lnTo>
                    <a:pt x="554841" y="1465218"/>
                  </a:lnTo>
                  <a:lnTo>
                    <a:pt x="599614" y="1484376"/>
                  </a:lnTo>
                  <a:lnTo>
                    <a:pt x="645715" y="1502577"/>
                  </a:lnTo>
                  <a:lnTo>
                    <a:pt x="693096" y="1519796"/>
                  </a:lnTo>
                  <a:lnTo>
                    <a:pt x="741712" y="1536006"/>
                  </a:lnTo>
                  <a:lnTo>
                    <a:pt x="791515" y="1551180"/>
                  </a:lnTo>
                  <a:lnTo>
                    <a:pt x="842457" y="1565292"/>
                  </a:lnTo>
                  <a:lnTo>
                    <a:pt x="894492" y="1578316"/>
                  </a:lnTo>
                  <a:lnTo>
                    <a:pt x="947572" y="1590225"/>
                  </a:lnTo>
                  <a:lnTo>
                    <a:pt x="1001650" y="1600992"/>
                  </a:lnTo>
                  <a:lnTo>
                    <a:pt x="1056680" y="1610592"/>
                  </a:lnTo>
                  <a:lnTo>
                    <a:pt x="1112614" y="1618997"/>
                  </a:lnTo>
                  <a:lnTo>
                    <a:pt x="1169405" y="1626182"/>
                  </a:lnTo>
                  <a:lnTo>
                    <a:pt x="1227005" y="1632120"/>
                  </a:lnTo>
                  <a:lnTo>
                    <a:pt x="1285368" y="1636784"/>
                  </a:lnTo>
                  <a:lnTo>
                    <a:pt x="1344447" y="1640148"/>
                  </a:lnTo>
                  <a:lnTo>
                    <a:pt x="1404195" y="1642186"/>
                  </a:lnTo>
                  <a:lnTo>
                    <a:pt x="1464564" y="1642872"/>
                  </a:lnTo>
                  <a:lnTo>
                    <a:pt x="2929128" y="1642872"/>
                  </a:lnTo>
                  <a:lnTo>
                    <a:pt x="2929128" y="1402334"/>
                  </a:lnTo>
                  <a:lnTo>
                    <a:pt x="2500122" y="1402334"/>
                  </a:lnTo>
                  <a:lnTo>
                    <a:pt x="2550209" y="1372816"/>
                  </a:lnTo>
                  <a:lnTo>
                    <a:pt x="2597425" y="1342077"/>
                  </a:lnTo>
                  <a:lnTo>
                    <a:pt x="2641719" y="1310185"/>
                  </a:lnTo>
                  <a:lnTo>
                    <a:pt x="2683043" y="1277207"/>
                  </a:lnTo>
                  <a:lnTo>
                    <a:pt x="2721347" y="1243211"/>
                  </a:lnTo>
                  <a:lnTo>
                    <a:pt x="2756580" y="1208265"/>
                  </a:lnTo>
                  <a:lnTo>
                    <a:pt x="2788693" y="1172436"/>
                  </a:lnTo>
                  <a:lnTo>
                    <a:pt x="2817637" y="1135792"/>
                  </a:lnTo>
                  <a:lnTo>
                    <a:pt x="2843362" y="1098402"/>
                  </a:lnTo>
                  <a:lnTo>
                    <a:pt x="2865818" y="1060331"/>
                  </a:lnTo>
                  <a:lnTo>
                    <a:pt x="2884956" y="1021650"/>
                  </a:lnTo>
                  <a:lnTo>
                    <a:pt x="2900725" y="982424"/>
                  </a:lnTo>
                  <a:lnTo>
                    <a:pt x="2913077" y="942722"/>
                  </a:lnTo>
                  <a:lnTo>
                    <a:pt x="2921961" y="902611"/>
                  </a:lnTo>
                  <a:lnTo>
                    <a:pt x="2927328" y="862160"/>
                  </a:lnTo>
                  <a:lnTo>
                    <a:pt x="2929128" y="821436"/>
                  </a:lnTo>
                  <a:lnTo>
                    <a:pt x="2927906" y="787578"/>
                  </a:lnTo>
                  <a:lnTo>
                    <a:pt x="2918275" y="720933"/>
                  </a:lnTo>
                  <a:lnTo>
                    <a:pt x="2899373" y="655894"/>
                  </a:lnTo>
                  <a:lnTo>
                    <a:pt x="2871578" y="592671"/>
                  </a:lnTo>
                  <a:lnTo>
                    <a:pt x="2835267" y="531476"/>
                  </a:lnTo>
                  <a:lnTo>
                    <a:pt x="2790817" y="472520"/>
                  </a:lnTo>
                  <a:lnTo>
                    <a:pt x="2738603" y="416015"/>
                  </a:lnTo>
                  <a:lnTo>
                    <a:pt x="2709704" y="388748"/>
                  </a:lnTo>
                  <a:lnTo>
                    <a:pt x="2679005" y="362173"/>
                  </a:lnTo>
                  <a:lnTo>
                    <a:pt x="2646554" y="336316"/>
                  </a:lnTo>
                  <a:lnTo>
                    <a:pt x="2612397" y="311204"/>
                  </a:lnTo>
                  <a:lnTo>
                    <a:pt x="2576583" y="286863"/>
                  </a:lnTo>
                  <a:lnTo>
                    <a:pt x="2539158" y="263320"/>
                  </a:lnTo>
                  <a:lnTo>
                    <a:pt x="2500169" y="240601"/>
                  </a:lnTo>
                  <a:lnTo>
                    <a:pt x="2459664" y="218733"/>
                  </a:lnTo>
                  <a:lnTo>
                    <a:pt x="2417689" y="197741"/>
                  </a:lnTo>
                  <a:lnTo>
                    <a:pt x="2374291" y="177653"/>
                  </a:lnTo>
                  <a:lnTo>
                    <a:pt x="2329519" y="158495"/>
                  </a:lnTo>
                  <a:lnTo>
                    <a:pt x="2283418" y="140294"/>
                  </a:lnTo>
                  <a:lnTo>
                    <a:pt x="2236036" y="123075"/>
                  </a:lnTo>
                  <a:lnTo>
                    <a:pt x="2187420" y="106865"/>
                  </a:lnTo>
                  <a:lnTo>
                    <a:pt x="2137618" y="91691"/>
                  </a:lnTo>
                  <a:lnTo>
                    <a:pt x="2086676" y="77579"/>
                  </a:lnTo>
                  <a:lnTo>
                    <a:pt x="2034641" y="64555"/>
                  </a:lnTo>
                  <a:lnTo>
                    <a:pt x="1981560" y="52646"/>
                  </a:lnTo>
                  <a:lnTo>
                    <a:pt x="1927482" y="41879"/>
                  </a:lnTo>
                  <a:lnTo>
                    <a:pt x="1872452" y="32279"/>
                  </a:lnTo>
                  <a:lnTo>
                    <a:pt x="1816517" y="23874"/>
                  </a:lnTo>
                  <a:lnTo>
                    <a:pt x="1759726" y="16689"/>
                  </a:lnTo>
                  <a:lnTo>
                    <a:pt x="1702125" y="10751"/>
                  </a:lnTo>
                  <a:lnTo>
                    <a:pt x="1643761" y="6087"/>
                  </a:lnTo>
                  <a:lnTo>
                    <a:pt x="1584681" y="2723"/>
                  </a:lnTo>
                  <a:lnTo>
                    <a:pt x="1524933" y="685"/>
                  </a:lnTo>
                  <a:lnTo>
                    <a:pt x="1464564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0"/>
              <a:ext cx="2929255" cy="1643380"/>
            </a:xfrm>
            <a:custGeom>
              <a:avLst/>
              <a:gdLst/>
              <a:ahLst/>
              <a:cxnLst/>
              <a:rect l="l" t="t" r="r" b="b"/>
              <a:pathLst>
                <a:path w="2929255" h="1643380">
                  <a:moveTo>
                    <a:pt x="1464564" y="1642872"/>
                  </a:moveTo>
                  <a:lnTo>
                    <a:pt x="1404195" y="1642186"/>
                  </a:lnTo>
                  <a:lnTo>
                    <a:pt x="1344447" y="1640148"/>
                  </a:lnTo>
                  <a:lnTo>
                    <a:pt x="1285368" y="1636784"/>
                  </a:lnTo>
                  <a:lnTo>
                    <a:pt x="1227005" y="1632120"/>
                  </a:lnTo>
                  <a:lnTo>
                    <a:pt x="1169405" y="1626182"/>
                  </a:lnTo>
                  <a:lnTo>
                    <a:pt x="1112614" y="1618997"/>
                  </a:lnTo>
                  <a:lnTo>
                    <a:pt x="1056680" y="1610592"/>
                  </a:lnTo>
                  <a:lnTo>
                    <a:pt x="1001650" y="1600992"/>
                  </a:lnTo>
                  <a:lnTo>
                    <a:pt x="947572" y="1590225"/>
                  </a:lnTo>
                  <a:lnTo>
                    <a:pt x="894492" y="1578316"/>
                  </a:lnTo>
                  <a:lnTo>
                    <a:pt x="842457" y="1565292"/>
                  </a:lnTo>
                  <a:lnTo>
                    <a:pt x="791515" y="1551180"/>
                  </a:lnTo>
                  <a:lnTo>
                    <a:pt x="741712" y="1536006"/>
                  </a:lnTo>
                  <a:lnTo>
                    <a:pt x="693096" y="1519796"/>
                  </a:lnTo>
                  <a:lnTo>
                    <a:pt x="645715" y="1502577"/>
                  </a:lnTo>
                  <a:lnTo>
                    <a:pt x="599614" y="1484376"/>
                  </a:lnTo>
                  <a:lnTo>
                    <a:pt x="554841" y="1465218"/>
                  </a:lnTo>
                  <a:lnTo>
                    <a:pt x="511443" y="1445130"/>
                  </a:lnTo>
                  <a:lnTo>
                    <a:pt x="469468" y="1424138"/>
                  </a:lnTo>
                  <a:lnTo>
                    <a:pt x="428963" y="1402270"/>
                  </a:lnTo>
                  <a:lnTo>
                    <a:pt x="389974" y="1379551"/>
                  </a:lnTo>
                  <a:lnTo>
                    <a:pt x="352548" y="1356008"/>
                  </a:lnTo>
                  <a:lnTo>
                    <a:pt x="316734" y="1331667"/>
                  </a:lnTo>
                  <a:lnTo>
                    <a:pt x="282577" y="1306555"/>
                  </a:lnTo>
                  <a:lnTo>
                    <a:pt x="250126" y="1280698"/>
                  </a:lnTo>
                  <a:lnTo>
                    <a:pt x="219426" y="1254123"/>
                  </a:lnTo>
                  <a:lnTo>
                    <a:pt x="190526" y="1226856"/>
                  </a:lnTo>
                  <a:lnTo>
                    <a:pt x="163473" y="1198923"/>
                  </a:lnTo>
                  <a:lnTo>
                    <a:pt x="115093" y="1141166"/>
                  </a:lnTo>
                  <a:lnTo>
                    <a:pt x="74665" y="1081064"/>
                  </a:lnTo>
                  <a:lnTo>
                    <a:pt x="42564" y="1018829"/>
                  </a:lnTo>
                  <a:lnTo>
                    <a:pt x="19168" y="954671"/>
                  </a:lnTo>
                  <a:lnTo>
                    <a:pt x="4855" y="888803"/>
                  </a:lnTo>
                  <a:lnTo>
                    <a:pt x="0" y="821436"/>
                  </a:lnTo>
                  <a:lnTo>
                    <a:pt x="1221" y="787578"/>
                  </a:lnTo>
                  <a:lnTo>
                    <a:pt x="10853" y="720933"/>
                  </a:lnTo>
                  <a:lnTo>
                    <a:pt x="29754" y="655894"/>
                  </a:lnTo>
                  <a:lnTo>
                    <a:pt x="57550" y="592671"/>
                  </a:lnTo>
                  <a:lnTo>
                    <a:pt x="93861" y="531476"/>
                  </a:lnTo>
                  <a:lnTo>
                    <a:pt x="138313" y="472520"/>
                  </a:lnTo>
                  <a:lnTo>
                    <a:pt x="190526" y="416015"/>
                  </a:lnTo>
                  <a:lnTo>
                    <a:pt x="219426" y="388748"/>
                  </a:lnTo>
                  <a:lnTo>
                    <a:pt x="250126" y="362173"/>
                  </a:lnTo>
                  <a:lnTo>
                    <a:pt x="282577" y="336316"/>
                  </a:lnTo>
                  <a:lnTo>
                    <a:pt x="316734" y="311204"/>
                  </a:lnTo>
                  <a:lnTo>
                    <a:pt x="352548" y="286863"/>
                  </a:lnTo>
                  <a:lnTo>
                    <a:pt x="389974" y="263320"/>
                  </a:lnTo>
                  <a:lnTo>
                    <a:pt x="428963" y="240601"/>
                  </a:lnTo>
                  <a:lnTo>
                    <a:pt x="469468" y="218733"/>
                  </a:lnTo>
                  <a:lnTo>
                    <a:pt x="511443" y="197741"/>
                  </a:lnTo>
                  <a:lnTo>
                    <a:pt x="554841" y="177653"/>
                  </a:lnTo>
                  <a:lnTo>
                    <a:pt x="599614" y="158495"/>
                  </a:lnTo>
                  <a:lnTo>
                    <a:pt x="645715" y="140294"/>
                  </a:lnTo>
                  <a:lnTo>
                    <a:pt x="693096" y="123075"/>
                  </a:lnTo>
                  <a:lnTo>
                    <a:pt x="741712" y="106865"/>
                  </a:lnTo>
                  <a:lnTo>
                    <a:pt x="791515" y="91691"/>
                  </a:lnTo>
                  <a:lnTo>
                    <a:pt x="842457" y="77579"/>
                  </a:lnTo>
                  <a:lnTo>
                    <a:pt x="894492" y="64555"/>
                  </a:lnTo>
                  <a:lnTo>
                    <a:pt x="947572" y="52646"/>
                  </a:lnTo>
                  <a:lnTo>
                    <a:pt x="1001650" y="41879"/>
                  </a:lnTo>
                  <a:lnTo>
                    <a:pt x="1056680" y="32279"/>
                  </a:lnTo>
                  <a:lnTo>
                    <a:pt x="1112614" y="23874"/>
                  </a:lnTo>
                  <a:lnTo>
                    <a:pt x="1169405" y="16689"/>
                  </a:lnTo>
                  <a:lnTo>
                    <a:pt x="1227005" y="10751"/>
                  </a:lnTo>
                  <a:lnTo>
                    <a:pt x="1285368" y="6087"/>
                  </a:lnTo>
                  <a:lnTo>
                    <a:pt x="1344447" y="2723"/>
                  </a:lnTo>
                  <a:lnTo>
                    <a:pt x="1404195" y="685"/>
                  </a:lnTo>
                  <a:lnTo>
                    <a:pt x="1464564" y="0"/>
                  </a:lnTo>
                  <a:lnTo>
                    <a:pt x="1524933" y="685"/>
                  </a:lnTo>
                  <a:lnTo>
                    <a:pt x="1584681" y="2723"/>
                  </a:lnTo>
                  <a:lnTo>
                    <a:pt x="1643761" y="6087"/>
                  </a:lnTo>
                  <a:lnTo>
                    <a:pt x="1702125" y="10751"/>
                  </a:lnTo>
                  <a:lnTo>
                    <a:pt x="1759726" y="16689"/>
                  </a:lnTo>
                  <a:lnTo>
                    <a:pt x="1816517" y="23874"/>
                  </a:lnTo>
                  <a:lnTo>
                    <a:pt x="1872452" y="32279"/>
                  </a:lnTo>
                  <a:lnTo>
                    <a:pt x="1927482" y="41879"/>
                  </a:lnTo>
                  <a:lnTo>
                    <a:pt x="1981560" y="52646"/>
                  </a:lnTo>
                  <a:lnTo>
                    <a:pt x="2034641" y="64555"/>
                  </a:lnTo>
                  <a:lnTo>
                    <a:pt x="2086676" y="77579"/>
                  </a:lnTo>
                  <a:lnTo>
                    <a:pt x="2137618" y="91691"/>
                  </a:lnTo>
                  <a:lnTo>
                    <a:pt x="2187420" y="106865"/>
                  </a:lnTo>
                  <a:lnTo>
                    <a:pt x="2236036" y="123075"/>
                  </a:lnTo>
                  <a:lnTo>
                    <a:pt x="2283418" y="140294"/>
                  </a:lnTo>
                  <a:lnTo>
                    <a:pt x="2329519" y="158495"/>
                  </a:lnTo>
                  <a:lnTo>
                    <a:pt x="2374291" y="177653"/>
                  </a:lnTo>
                  <a:lnTo>
                    <a:pt x="2417689" y="197741"/>
                  </a:lnTo>
                  <a:lnTo>
                    <a:pt x="2459664" y="218733"/>
                  </a:lnTo>
                  <a:lnTo>
                    <a:pt x="2500169" y="240601"/>
                  </a:lnTo>
                  <a:lnTo>
                    <a:pt x="2539158" y="263320"/>
                  </a:lnTo>
                  <a:lnTo>
                    <a:pt x="2576583" y="286863"/>
                  </a:lnTo>
                  <a:lnTo>
                    <a:pt x="2612397" y="311204"/>
                  </a:lnTo>
                  <a:lnTo>
                    <a:pt x="2646554" y="336316"/>
                  </a:lnTo>
                  <a:lnTo>
                    <a:pt x="2679005" y="362173"/>
                  </a:lnTo>
                  <a:lnTo>
                    <a:pt x="2709704" y="388748"/>
                  </a:lnTo>
                  <a:lnTo>
                    <a:pt x="2738603" y="416015"/>
                  </a:lnTo>
                  <a:lnTo>
                    <a:pt x="2765657" y="443948"/>
                  </a:lnTo>
                  <a:lnTo>
                    <a:pt x="2814036" y="501705"/>
                  </a:lnTo>
                  <a:lnTo>
                    <a:pt x="2854464" y="561807"/>
                  </a:lnTo>
                  <a:lnTo>
                    <a:pt x="2886564" y="624042"/>
                  </a:lnTo>
                  <a:lnTo>
                    <a:pt x="2909959" y="688200"/>
                  </a:lnTo>
                  <a:lnTo>
                    <a:pt x="2924273" y="754068"/>
                  </a:lnTo>
                  <a:lnTo>
                    <a:pt x="2929128" y="821436"/>
                  </a:lnTo>
                  <a:lnTo>
                    <a:pt x="2927328" y="862160"/>
                  </a:lnTo>
                  <a:lnTo>
                    <a:pt x="2921961" y="902611"/>
                  </a:lnTo>
                  <a:lnTo>
                    <a:pt x="2913077" y="942722"/>
                  </a:lnTo>
                  <a:lnTo>
                    <a:pt x="2900725" y="982424"/>
                  </a:lnTo>
                  <a:lnTo>
                    <a:pt x="2884956" y="1021650"/>
                  </a:lnTo>
                  <a:lnTo>
                    <a:pt x="2865818" y="1060331"/>
                  </a:lnTo>
                  <a:lnTo>
                    <a:pt x="2843362" y="1098402"/>
                  </a:lnTo>
                  <a:lnTo>
                    <a:pt x="2817637" y="1135792"/>
                  </a:lnTo>
                  <a:lnTo>
                    <a:pt x="2788693" y="1172436"/>
                  </a:lnTo>
                  <a:lnTo>
                    <a:pt x="2756580" y="1208265"/>
                  </a:lnTo>
                  <a:lnTo>
                    <a:pt x="2721347" y="1243211"/>
                  </a:lnTo>
                  <a:lnTo>
                    <a:pt x="2683043" y="1277207"/>
                  </a:lnTo>
                  <a:lnTo>
                    <a:pt x="2641719" y="1310185"/>
                  </a:lnTo>
                  <a:lnTo>
                    <a:pt x="2597425" y="1342077"/>
                  </a:lnTo>
                  <a:lnTo>
                    <a:pt x="2550209" y="1372816"/>
                  </a:lnTo>
                  <a:lnTo>
                    <a:pt x="2500122" y="1402334"/>
                  </a:lnTo>
                  <a:lnTo>
                    <a:pt x="2929128" y="1402334"/>
                  </a:lnTo>
                  <a:lnTo>
                    <a:pt x="2929128" y="1642872"/>
                  </a:lnTo>
                  <a:lnTo>
                    <a:pt x="1464564" y="1642872"/>
                  </a:lnTo>
                  <a:close/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94131" y="556387"/>
            <a:ext cx="1541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Times New Roman"/>
                <a:cs typeface="Times New Roman"/>
              </a:rPr>
              <a:t>ПУТИ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Times New Roman"/>
                <a:cs typeface="Times New Roman"/>
              </a:rPr>
              <a:t>Р</a:t>
            </a:r>
            <a:r>
              <a:rPr sz="1600" b="1" spc="10" dirty="0">
                <a:latin typeface="Times New Roman"/>
                <a:cs typeface="Times New Roman"/>
              </a:rPr>
              <a:t>Е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dirty="0">
                <a:latin typeface="Times New Roman"/>
                <a:cs typeface="Times New Roman"/>
              </a:rPr>
              <a:t>ЛИ</a:t>
            </a:r>
            <a:r>
              <a:rPr sz="1600" b="1" spc="-5" dirty="0">
                <a:latin typeface="Times New Roman"/>
                <a:cs typeface="Times New Roman"/>
              </a:rPr>
              <a:t>ЗА</a:t>
            </a:r>
            <a:r>
              <a:rPr sz="1600" b="1" spc="5" dirty="0">
                <a:latin typeface="Times New Roman"/>
                <a:cs typeface="Times New Roman"/>
              </a:rPr>
              <a:t>Ц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r>
              <a:rPr sz="1600" b="1" dirty="0">
                <a:latin typeface="Times New Roman"/>
                <a:cs typeface="Times New Roman"/>
              </a:rPr>
              <a:t>И: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490472" y="1920239"/>
            <a:ext cx="1576070" cy="1289685"/>
            <a:chOff x="1490472" y="1920239"/>
            <a:chExt cx="1576070" cy="1289685"/>
          </a:xfrm>
        </p:grpSpPr>
        <p:sp>
          <p:nvSpPr>
            <p:cNvPr id="65" name="object 65"/>
            <p:cNvSpPr/>
            <p:nvPr/>
          </p:nvSpPr>
          <p:spPr>
            <a:xfrm>
              <a:off x="1499616" y="1929383"/>
              <a:ext cx="1557655" cy="1271270"/>
            </a:xfrm>
            <a:custGeom>
              <a:avLst/>
              <a:gdLst/>
              <a:ahLst/>
              <a:cxnLst/>
              <a:rect l="l" t="t" r="r" b="b"/>
              <a:pathLst>
                <a:path w="1557655" h="1271270">
                  <a:moveTo>
                    <a:pt x="778764" y="0"/>
                  </a:moveTo>
                  <a:lnTo>
                    <a:pt x="725439" y="1465"/>
                  </a:lnTo>
                  <a:lnTo>
                    <a:pt x="673079" y="5800"/>
                  </a:lnTo>
                  <a:lnTo>
                    <a:pt x="621801" y="12909"/>
                  </a:lnTo>
                  <a:lnTo>
                    <a:pt x="571720" y="22697"/>
                  </a:lnTo>
                  <a:lnTo>
                    <a:pt x="522952" y="35071"/>
                  </a:lnTo>
                  <a:lnTo>
                    <a:pt x="475613" y="49934"/>
                  </a:lnTo>
                  <a:lnTo>
                    <a:pt x="429818" y="67194"/>
                  </a:lnTo>
                  <a:lnTo>
                    <a:pt x="385684" y="86755"/>
                  </a:lnTo>
                  <a:lnTo>
                    <a:pt x="343327" y="108522"/>
                  </a:lnTo>
                  <a:lnTo>
                    <a:pt x="302863" y="132401"/>
                  </a:lnTo>
                  <a:lnTo>
                    <a:pt x="264407" y="158298"/>
                  </a:lnTo>
                  <a:lnTo>
                    <a:pt x="228076" y="186118"/>
                  </a:lnTo>
                  <a:lnTo>
                    <a:pt x="193985" y="215766"/>
                  </a:lnTo>
                  <a:lnTo>
                    <a:pt x="162250" y="247148"/>
                  </a:lnTo>
                  <a:lnTo>
                    <a:pt x="132987" y="280168"/>
                  </a:lnTo>
                  <a:lnTo>
                    <a:pt x="106313" y="314734"/>
                  </a:lnTo>
                  <a:lnTo>
                    <a:pt x="82342" y="350749"/>
                  </a:lnTo>
                  <a:lnTo>
                    <a:pt x="61192" y="388119"/>
                  </a:lnTo>
                  <a:lnTo>
                    <a:pt x="42977" y="426751"/>
                  </a:lnTo>
                  <a:lnTo>
                    <a:pt x="27814" y="466548"/>
                  </a:lnTo>
                  <a:lnTo>
                    <a:pt x="15819" y="507417"/>
                  </a:lnTo>
                  <a:lnTo>
                    <a:pt x="7108" y="549263"/>
                  </a:lnTo>
                  <a:lnTo>
                    <a:pt x="1796" y="591991"/>
                  </a:lnTo>
                  <a:lnTo>
                    <a:pt x="0" y="635507"/>
                  </a:lnTo>
                  <a:lnTo>
                    <a:pt x="1796" y="679024"/>
                  </a:lnTo>
                  <a:lnTo>
                    <a:pt x="7108" y="721752"/>
                  </a:lnTo>
                  <a:lnTo>
                    <a:pt x="15819" y="763598"/>
                  </a:lnTo>
                  <a:lnTo>
                    <a:pt x="27814" y="804467"/>
                  </a:lnTo>
                  <a:lnTo>
                    <a:pt x="42977" y="844264"/>
                  </a:lnTo>
                  <a:lnTo>
                    <a:pt x="61192" y="882896"/>
                  </a:lnTo>
                  <a:lnTo>
                    <a:pt x="82342" y="920266"/>
                  </a:lnTo>
                  <a:lnTo>
                    <a:pt x="106313" y="956281"/>
                  </a:lnTo>
                  <a:lnTo>
                    <a:pt x="132987" y="990847"/>
                  </a:lnTo>
                  <a:lnTo>
                    <a:pt x="162250" y="1023867"/>
                  </a:lnTo>
                  <a:lnTo>
                    <a:pt x="193985" y="1055249"/>
                  </a:lnTo>
                  <a:lnTo>
                    <a:pt x="228076" y="1084897"/>
                  </a:lnTo>
                  <a:lnTo>
                    <a:pt x="264407" y="1112717"/>
                  </a:lnTo>
                  <a:lnTo>
                    <a:pt x="302863" y="1138614"/>
                  </a:lnTo>
                  <a:lnTo>
                    <a:pt x="343327" y="1162493"/>
                  </a:lnTo>
                  <a:lnTo>
                    <a:pt x="385684" y="1184260"/>
                  </a:lnTo>
                  <a:lnTo>
                    <a:pt x="429818" y="1203821"/>
                  </a:lnTo>
                  <a:lnTo>
                    <a:pt x="475613" y="1221081"/>
                  </a:lnTo>
                  <a:lnTo>
                    <a:pt x="522952" y="1235944"/>
                  </a:lnTo>
                  <a:lnTo>
                    <a:pt x="571720" y="1248318"/>
                  </a:lnTo>
                  <a:lnTo>
                    <a:pt x="621801" y="1258106"/>
                  </a:lnTo>
                  <a:lnTo>
                    <a:pt x="673079" y="1265215"/>
                  </a:lnTo>
                  <a:lnTo>
                    <a:pt x="725439" y="1269550"/>
                  </a:lnTo>
                  <a:lnTo>
                    <a:pt x="778764" y="1271015"/>
                  </a:lnTo>
                  <a:lnTo>
                    <a:pt x="832088" y="1269550"/>
                  </a:lnTo>
                  <a:lnTo>
                    <a:pt x="884448" y="1265215"/>
                  </a:lnTo>
                  <a:lnTo>
                    <a:pt x="935726" y="1258106"/>
                  </a:lnTo>
                  <a:lnTo>
                    <a:pt x="985807" y="1248318"/>
                  </a:lnTo>
                  <a:lnTo>
                    <a:pt x="1034575" y="1235944"/>
                  </a:lnTo>
                  <a:lnTo>
                    <a:pt x="1081914" y="1221081"/>
                  </a:lnTo>
                  <a:lnTo>
                    <a:pt x="1127709" y="1203821"/>
                  </a:lnTo>
                  <a:lnTo>
                    <a:pt x="1171843" y="1184260"/>
                  </a:lnTo>
                  <a:lnTo>
                    <a:pt x="1214200" y="1162493"/>
                  </a:lnTo>
                  <a:lnTo>
                    <a:pt x="1254664" y="1138614"/>
                  </a:lnTo>
                  <a:lnTo>
                    <a:pt x="1293120" y="1112717"/>
                  </a:lnTo>
                  <a:lnTo>
                    <a:pt x="1329451" y="1084897"/>
                  </a:lnTo>
                  <a:lnTo>
                    <a:pt x="1363542" y="1055249"/>
                  </a:lnTo>
                  <a:lnTo>
                    <a:pt x="1395277" y="1023867"/>
                  </a:lnTo>
                  <a:lnTo>
                    <a:pt x="1424540" y="990847"/>
                  </a:lnTo>
                  <a:lnTo>
                    <a:pt x="1451214" y="956281"/>
                  </a:lnTo>
                  <a:lnTo>
                    <a:pt x="1475185" y="920266"/>
                  </a:lnTo>
                  <a:lnTo>
                    <a:pt x="1496335" y="882896"/>
                  </a:lnTo>
                  <a:lnTo>
                    <a:pt x="1514550" y="844264"/>
                  </a:lnTo>
                  <a:lnTo>
                    <a:pt x="1529713" y="804467"/>
                  </a:lnTo>
                  <a:lnTo>
                    <a:pt x="1541708" y="763598"/>
                  </a:lnTo>
                  <a:lnTo>
                    <a:pt x="1550419" y="721752"/>
                  </a:lnTo>
                  <a:lnTo>
                    <a:pt x="1555731" y="679024"/>
                  </a:lnTo>
                  <a:lnTo>
                    <a:pt x="1557528" y="635507"/>
                  </a:lnTo>
                  <a:lnTo>
                    <a:pt x="1555731" y="591991"/>
                  </a:lnTo>
                  <a:lnTo>
                    <a:pt x="1550419" y="549263"/>
                  </a:lnTo>
                  <a:lnTo>
                    <a:pt x="1541708" y="507417"/>
                  </a:lnTo>
                  <a:lnTo>
                    <a:pt x="1529713" y="466548"/>
                  </a:lnTo>
                  <a:lnTo>
                    <a:pt x="1514550" y="426751"/>
                  </a:lnTo>
                  <a:lnTo>
                    <a:pt x="1496335" y="388119"/>
                  </a:lnTo>
                  <a:lnTo>
                    <a:pt x="1475185" y="350749"/>
                  </a:lnTo>
                  <a:lnTo>
                    <a:pt x="1451214" y="314734"/>
                  </a:lnTo>
                  <a:lnTo>
                    <a:pt x="1424540" y="280168"/>
                  </a:lnTo>
                  <a:lnTo>
                    <a:pt x="1395277" y="247148"/>
                  </a:lnTo>
                  <a:lnTo>
                    <a:pt x="1363542" y="215766"/>
                  </a:lnTo>
                  <a:lnTo>
                    <a:pt x="1329451" y="186118"/>
                  </a:lnTo>
                  <a:lnTo>
                    <a:pt x="1293120" y="158298"/>
                  </a:lnTo>
                  <a:lnTo>
                    <a:pt x="1254664" y="132401"/>
                  </a:lnTo>
                  <a:lnTo>
                    <a:pt x="1214200" y="108522"/>
                  </a:lnTo>
                  <a:lnTo>
                    <a:pt x="1171843" y="86755"/>
                  </a:lnTo>
                  <a:lnTo>
                    <a:pt x="1127709" y="67194"/>
                  </a:lnTo>
                  <a:lnTo>
                    <a:pt x="1081914" y="49934"/>
                  </a:lnTo>
                  <a:lnTo>
                    <a:pt x="1034575" y="35071"/>
                  </a:lnTo>
                  <a:lnTo>
                    <a:pt x="985807" y="22697"/>
                  </a:lnTo>
                  <a:lnTo>
                    <a:pt x="935726" y="12909"/>
                  </a:lnTo>
                  <a:lnTo>
                    <a:pt x="884448" y="5800"/>
                  </a:lnTo>
                  <a:lnTo>
                    <a:pt x="832088" y="1465"/>
                  </a:lnTo>
                  <a:lnTo>
                    <a:pt x="778764" y="0"/>
                  </a:lnTo>
                  <a:close/>
                </a:path>
              </a:pathLst>
            </a:custGeom>
            <a:solidFill>
              <a:srgbClr val="005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499616" y="1929383"/>
              <a:ext cx="1557655" cy="1271270"/>
            </a:xfrm>
            <a:custGeom>
              <a:avLst/>
              <a:gdLst/>
              <a:ahLst/>
              <a:cxnLst/>
              <a:rect l="l" t="t" r="r" b="b"/>
              <a:pathLst>
                <a:path w="1557655" h="1271270">
                  <a:moveTo>
                    <a:pt x="0" y="635507"/>
                  </a:moveTo>
                  <a:lnTo>
                    <a:pt x="1796" y="591991"/>
                  </a:lnTo>
                  <a:lnTo>
                    <a:pt x="7108" y="549263"/>
                  </a:lnTo>
                  <a:lnTo>
                    <a:pt x="15819" y="507417"/>
                  </a:lnTo>
                  <a:lnTo>
                    <a:pt x="27814" y="466548"/>
                  </a:lnTo>
                  <a:lnTo>
                    <a:pt x="42977" y="426751"/>
                  </a:lnTo>
                  <a:lnTo>
                    <a:pt x="61192" y="388119"/>
                  </a:lnTo>
                  <a:lnTo>
                    <a:pt x="82342" y="350749"/>
                  </a:lnTo>
                  <a:lnTo>
                    <a:pt x="106313" y="314734"/>
                  </a:lnTo>
                  <a:lnTo>
                    <a:pt x="132987" y="280168"/>
                  </a:lnTo>
                  <a:lnTo>
                    <a:pt x="162250" y="247148"/>
                  </a:lnTo>
                  <a:lnTo>
                    <a:pt x="193985" y="215766"/>
                  </a:lnTo>
                  <a:lnTo>
                    <a:pt x="228076" y="186118"/>
                  </a:lnTo>
                  <a:lnTo>
                    <a:pt x="264407" y="158298"/>
                  </a:lnTo>
                  <a:lnTo>
                    <a:pt x="302863" y="132401"/>
                  </a:lnTo>
                  <a:lnTo>
                    <a:pt x="343327" y="108522"/>
                  </a:lnTo>
                  <a:lnTo>
                    <a:pt x="385684" y="86755"/>
                  </a:lnTo>
                  <a:lnTo>
                    <a:pt x="429818" y="67194"/>
                  </a:lnTo>
                  <a:lnTo>
                    <a:pt x="475613" y="49934"/>
                  </a:lnTo>
                  <a:lnTo>
                    <a:pt x="522952" y="35071"/>
                  </a:lnTo>
                  <a:lnTo>
                    <a:pt x="571720" y="22697"/>
                  </a:lnTo>
                  <a:lnTo>
                    <a:pt x="621801" y="12909"/>
                  </a:lnTo>
                  <a:lnTo>
                    <a:pt x="673079" y="5800"/>
                  </a:lnTo>
                  <a:lnTo>
                    <a:pt x="725439" y="1465"/>
                  </a:lnTo>
                  <a:lnTo>
                    <a:pt x="778764" y="0"/>
                  </a:lnTo>
                  <a:lnTo>
                    <a:pt x="832088" y="1465"/>
                  </a:lnTo>
                  <a:lnTo>
                    <a:pt x="884448" y="5800"/>
                  </a:lnTo>
                  <a:lnTo>
                    <a:pt x="935726" y="12909"/>
                  </a:lnTo>
                  <a:lnTo>
                    <a:pt x="985807" y="22697"/>
                  </a:lnTo>
                  <a:lnTo>
                    <a:pt x="1034575" y="35071"/>
                  </a:lnTo>
                  <a:lnTo>
                    <a:pt x="1081914" y="49934"/>
                  </a:lnTo>
                  <a:lnTo>
                    <a:pt x="1127709" y="67194"/>
                  </a:lnTo>
                  <a:lnTo>
                    <a:pt x="1171843" y="86755"/>
                  </a:lnTo>
                  <a:lnTo>
                    <a:pt x="1214200" y="108522"/>
                  </a:lnTo>
                  <a:lnTo>
                    <a:pt x="1254664" y="132401"/>
                  </a:lnTo>
                  <a:lnTo>
                    <a:pt x="1293120" y="158298"/>
                  </a:lnTo>
                  <a:lnTo>
                    <a:pt x="1329451" y="186118"/>
                  </a:lnTo>
                  <a:lnTo>
                    <a:pt x="1363542" y="215766"/>
                  </a:lnTo>
                  <a:lnTo>
                    <a:pt x="1395277" y="247148"/>
                  </a:lnTo>
                  <a:lnTo>
                    <a:pt x="1424540" y="280168"/>
                  </a:lnTo>
                  <a:lnTo>
                    <a:pt x="1451214" y="314734"/>
                  </a:lnTo>
                  <a:lnTo>
                    <a:pt x="1475185" y="350749"/>
                  </a:lnTo>
                  <a:lnTo>
                    <a:pt x="1496335" y="388119"/>
                  </a:lnTo>
                  <a:lnTo>
                    <a:pt x="1514550" y="426751"/>
                  </a:lnTo>
                  <a:lnTo>
                    <a:pt x="1529713" y="466548"/>
                  </a:lnTo>
                  <a:lnTo>
                    <a:pt x="1541708" y="507417"/>
                  </a:lnTo>
                  <a:lnTo>
                    <a:pt x="1550419" y="549263"/>
                  </a:lnTo>
                  <a:lnTo>
                    <a:pt x="1555731" y="591991"/>
                  </a:lnTo>
                  <a:lnTo>
                    <a:pt x="1557528" y="635507"/>
                  </a:lnTo>
                  <a:lnTo>
                    <a:pt x="1555731" y="679024"/>
                  </a:lnTo>
                  <a:lnTo>
                    <a:pt x="1550419" y="721752"/>
                  </a:lnTo>
                  <a:lnTo>
                    <a:pt x="1541708" y="763598"/>
                  </a:lnTo>
                  <a:lnTo>
                    <a:pt x="1529713" y="804467"/>
                  </a:lnTo>
                  <a:lnTo>
                    <a:pt x="1514550" y="844264"/>
                  </a:lnTo>
                  <a:lnTo>
                    <a:pt x="1496335" y="882896"/>
                  </a:lnTo>
                  <a:lnTo>
                    <a:pt x="1475185" y="920266"/>
                  </a:lnTo>
                  <a:lnTo>
                    <a:pt x="1451214" y="956281"/>
                  </a:lnTo>
                  <a:lnTo>
                    <a:pt x="1424540" y="990847"/>
                  </a:lnTo>
                  <a:lnTo>
                    <a:pt x="1395277" y="1023867"/>
                  </a:lnTo>
                  <a:lnTo>
                    <a:pt x="1363542" y="1055249"/>
                  </a:lnTo>
                  <a:lnTo>
                    <a:pt x="1329451" y="1084897"/>
                  </a:lnTo>
                  <a:lnTo>
                    <a:pt x="1293120" y="1112717"/>
                  </a:lnTo>
                  <a:lnTo>
                    <a:pt x="1254664" y="1138614"/>
                  </a:lnTo>
                  <a:lnTo>
                    <a:pt x="1214200" y="1162493"/>
                  </a:lnTo>
                  <a:lnTo>
                    <a:pt x="1171843" y="1184260"/>
                  </a:lnTo>
                  <a:lnTo>
                    <a:pt x="1127709" y="1203821"/>
                  </a:lnTo>
                  <a:lnTo>
                    <a:pt x="1081914" y="1221081"/>
                  </a:lnTo>
                  <a:lnTo>
                    <a:pt x="1034575" y="1235944"/>
                  </a:lnTo>
                  <a:lnTo>
                    <a:pt x="985807" y="1248318"/>
                  </a:lnTo>
                  <a:lnTo>
                    <a:pt x="935726" y="1258106"/>
                  </a:lnTo>
                  <a:lnTo>
                    <a:pt x="884448" y="1265215"/>
                  </a:lnTo>
                  <a:lnTo>
                    <a:pt x="832088" y="1269550"/>
                  </a:lnTo>
                  <a:lnTo>
                    <a:pt x="778764" y="1271015"/>
                  </a:lnTo>
                  <a:lnTo>
                    <a:pt x="725439" y="1269550"/>
                  </a:lnTo>
                  <a:lnTo>
                    <a:pt x="673079" y="1265215"/>
                  </a:lnTo>
                  <a:lnTo>
                    <a:pt x="621801" y="1258106"/>
                  </a:lnTo>
                  <a:lnTo>
                    <a:pt x="571720" y="1248318"/>
                  </a:lnTo>
                  <a:lnTo>
                    <a:pt x="522952" y="1235944"/>
                  </a:lnTo>
                  <a:lnTo>
                    <a:pt x="475613" y="1221081"/>
                  </a:lnTo>
                  <a:lnTo>
                    <a:pt x="429818" y="1203821"/>
                  </a:lnTo>
                  <a:lnTo>
                    <a:pt x="385684" y="1184260"/>
                  </a:lnTo>
                  <a:lnTo>
                    <a:pt x="343327" y="1162493"/>
                  </a:lnTo>
                  <a:lnTo>
                    <a:pt x="302863" y="1138614"/>
                  </a:lnTo>
                  <a:lnTo>
                    <a:pt x="264407" y="1112717"/>
                  </a:lnTo>
                  <a:lnTo>
                    <a:pt x="228076" y="1084897"/>
                  </a:lnTo>
                  <a:lnTo>
                    <a:pt x="193985" y="1055249"/>
                  </a:lnTo>
                  <a:lnTo>
                    <a:pt x="162250" y="1023867"/>
                  </a:lnTo>
                  <a:lnTo>
                    <a:pt x="132987" y="990847"/>
                  </a:lnTo>
                  <a:lnTo>
                    <a:pt x="106313" y="956281"/>
                  </a:lnTo>
                  <a:lnTo>
                    <a:pt x="82342" y="920266"/>
                  </a:lnTo>
                  <a:lnTo>
                    <a:pt x="61192" y="882896"/>
                  </a:lnTo>
                  <a:lnTo>
                    <a:pt x="42977" y="844264"/>
                  </a:lnTo>
                  <a:lnTo>
                    <a:pt x="27814" y="804467"/>
                  </a:lnTo>
                  <a:lnTo>
                    <a:pt x="15819" y="763598"/>
                  </a:lnTo>
                  <a:lnTo>
                    <a:pt x="7108" y="721752"/>
                  </a:lnTo>
                  <a:lnTo>
                    <a:pt x="1796" y="679024"/>
                  </a:lnTo>
                  <a:lnTo>
                    <a:pt x="0" y="635507"/>
                  </a:lnTo>
                  <a:close/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893570" y="2330576"/>
            <a:ext cx="77279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Comic Sans MS"/>
                <a:cs typeface="Comic Sans MS"/>
              </a:rPr>
              <a:t>исп</a:t>
            </a:r>
            <a:r>
              <a:rPr sz="1400" spc="-15" dirty="0">
                <a:latin typeface="Comic Sans MS"/>
                <a:cs typeface="Comic Sans MS"/>
              </a:rPr>
              <a:t>о</a:t>
            </a:r>
            <a:r>
              <a:rPr sz="1400" spc="-5" dirty="0">
                <a:latin typeface="Comic Sans MS"/>
                <a:cs typeface="Comic Sans MS"/>
              </a:rPr>
              <a:t>л</a:t>
            </a:r>
            <a:r>
              <a:rPr sz="1400" spc="5" dirty="0">
                <a:latin typeface="Comic Sans MS"/>
                <a:cs typeface="Comic Sans MS"/>
              </a:rPr>
              <a:t>ь</a:t>
            </a:r>
            <a:r>
              <a:rPr sz="1400" spc="-20" dirty="0">
                <a:latin typeface="Comic Sans MS"/>
                <a:cs typeface="Comic Sans MS"/>
              </a:rPr>
              <a:t>з</a:t>
            </a:r>
            <a:r>
              <a:rPr sz="1400" spc="-5" dirty="0">
                <a:latin typeface="Comic Sans MS"/>
                <a:cs typeface="Comic Sans MS"/>
              </a:rPr>
              <a:t>.</a:t>
            </a:r>
            <a:endParaRPr sz="1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latin typeface="Comic Sans MS"/>
                <a:cs typeface="Comic Sans MS"/>
              </a:rPr>
              <a:t>ИКТ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sp>
          <p:nvSpPr>
            <p:cNvPr id="3" name="object 3"/>
            <p:cNvSpPr/>
            <p:nvPr/>
          </p:nvSpPr>
          <p:spPr>
            <a:xfrm>
              <a:off x="4428744" y="2215895"/>
              <a:ext cx="2499360" cy="2286000"/>
            </a:xfrm>
            <a:custGeom>
              <a:avLst/>
              <a:gdLst/>
              <a:ahLst/>
              <a:cxnLst/>
              <a:rect l="l" t="t" r="r" b="b"/>
              <a:pathLst>
                <a:path w="2499359" h="2286000">
                  <a:moveTo>
                    <a:pt x="1249679" y="0"/>
                  </a:moveTo>
                  <a:lnTo>
                    <a:pt x="1199422" y="907"/>
                  </a:lnTo>
                  <a:lnTo>
                    <a:pt x="1149668" y="3607"/>
                  </a:lnTo>
                  <a:lnTo>
                    <a:pt x="1100455" y="8064"/>
                  </a:lnTo>
                  <a:lnTo>
                    <a:pt x="1051820" y="14246"/>
                  </a:lnTo>
                  <a:lnTo>
                    <a:pt x="1003800" y="22118"/>
                  </a:lnTo>
                  <a:lnTo>
                    <a:pt x="956433" y="31645"/>
                  </a:lnTo>
                  <a:lnTo>
                    <a:pt x="909756" y="42794"/>
                  </a:lnTo>
                  <a:lnTo>
                    <a:pt x="863807" y="55530"/>
                  </a:lnTo>
                  <a:lnTo>
                    <a:pt x="818622" y="69820"/>
                  </a:lnTo>
                  <a:lnTo>
                    <a:pt x="774239" y="85629"/>
                  </a:lnTo>
                  <a:lnTo>
                    <a:pt x="730696" y="102923"/>
                  </a:lnTo>
                  <a:lnTo>
                    <a:pt x="688030" y="121667"/>
                  </a:lnTo>
                  <a:lnTo>
                    <a:pt x="646278" y="141829"/>
                  </a:lnTo>
                  <a:lnTo>
                    <a:pt x="605477" y="163373"/>
                  </a:lnTo>
                  <a:lnTo>
                    <a:pt x="565665" y="186266"/>
                  </a:lnTo>
                  <a:lnTo>
                    <a:pt x="526880" y="210473"/>
                  </a:lnTo>
                  <a:lnTo>
                    <a:pt x="489158" y="235960"/>
                  </a:lnTo>
                  <a:lnTo>
                    <a:pt x="452537" y="262694"/>
                  </a:lnTo>
                  <a:lnTo>
                    <a:pt x="417054" y="290639"/>
                  </a:lnTo>
                  <a:lnTo>
                    <a:pt x="382746" y="319763"/>
                  </a:lnTo>
                  <a:lnTo>
                    <a:pt x="349652" y="350030"/>
                  </a:lnTo>
                  <a:lnTo>
                    <a:pt x="317808" y="381407"/>
                  </a:lnTo>
                  <a:lnTo>
                    <a:pt x="287252" y="413859"/>
                  </a:lnTo>
                  <a:lnTo>
                    <a:pt x="258020" y="447353"/>
                  </a:lnTo>
                  <a:lnTo>
                    <a:pt x="230151" y="481854"/>
                  </a:lnTo>
                  <a:lnTo>
                    <a:pt x="203682" y="517328"/>
                  </a:lnTo>
                  <a:lnTo>
                    <a:pt x="178649" y="553740"/>
                  </a:lnTo>
                  <a:lnTo>
                    <a:pt x="155091" y="591058"/>
                  </a:lnTo>
                  <a:lnTo>
                    <a:pt x="133045" y="629247"/>
                  </a:lnTo>
                  <a:lnTo>
                    <a:pt x="112548" y="668272"/>
                  </a:lnTo>
                  <a:lnTo>
                    <a:pt x="93637" y="708099"/>
                  </a:lnTo>
                  <a:lnTo>
                    <a:pt x="76350" y="748695"/>
                  </a:lnTo>
                  <a:lnTo>
                    <a:pt x="60724" y="790025"/>
                  </a:lnTo>
                  <a:lnTo>
                    <a:pt x="46797" y="832055"/>
                  </a:lnTo>
                  <a:lnTo>
                    <a:pt x="34605" y="874751"/>
                  </a:lnTo>
                  <a:lnTo>
                    <a:pt x="24187" y="918079"/>
                  </a:lnTo>
                  <a:lnTo>
                    <a:pt x="15579" y="962004"/>
                  </a:lnTo>
                  <a:lnTo>
                    <a:pt x="8819" y="1006493"/>
                  </a:lnTo>
                  <a:lnTo>
                    <a:pt x="3944" y="1051511"/>
                  </a:lnTo>
                  <a:lnTo>
                    <a:pt x="992" y="1097025"/>
                  </a:lnTo>
                  <a:lnTo>
                    <a:pt x="0" y="1143000"/>
                  </a:lnTo>
                  <a:lnTo>
                    <a:pt x="992" y="1188974"/>
                  </a:lnTo>
                  <a:lnTo>
                    <a:pt x="3944" y="1234488"/>
                  </a:lnTo>
                  <a:lnTo>
                    <a:pt x="8819" y="1279506"/>
                  </a:lnTo>
                  <a:lnTo>
                    <a:pt x="15579" y="1323995"/>
                  </a:lnTo>
                  <a:lnTo>
                    <a:pt x="24187" y="1367920"/>
                  </a:lnTo>
                  <a:lnTo>
                    <a:pt x="34605" y="1411248"/>
                  </a:lnTo>
                  <a:lnTo>
                    <a:pt x="46797" y="1453944"/>
                  </a:lnTo>
                  <a:lnTo>
                    <a:pt x="60724" y="1495974"/>
                  </a:lnTo>
                  <a:lnTo>
                    <a:pt x="76350" y="1537304"/>
                  </a:lnTo>
                  <a:lnTo>
                    <a:pt x="93637" y="1577900"/>
                  </a:lnTo>
                  <a:lnTo>
                    <a:pt x="112548" y="1617727"/>
                  </a:lnTo>
                  <a:lnTo>
                    <a:pt x="133045" y="1656752"/>
                  </a:lnTo>
                  <a:lnTo>
                    <a:pt x="155091" y="1694941"/>
                  </a:lnTo>
                  <a:lnTo>
                    <a:pt x="178649" y="1732259"/>
                  </a:lnTo>
                  <a:lnTo>
                    <a:pt x="203682" y="1768671"/>
                  </a:lnTo>
                  <a:lnTo>
                    <a:pt x="230151" y="1804145"/>
                  </a:lnTo>
                  <a:lnTo>
                    <a:pt x="258020" y="1838646"/>
                  </a:lnTo>
                  <a:lnTo>
                    <a:pt x="287252" y="1872140"/>
                  </a:lnTo>
                  <a:lnTo>
                    <a:pt x="317808" y="1904592"/>
                  </a:lnTo>
                  <a:lnTo>
                    <a:pt x="349652" y="1935969"/>
                  </a:lnTo>
                  <a:lnTo>
                    <a:pt x="382746" y="1966236"/>
                  </a:lnTo>
                  <a:lnTo>
                    <a:pt x="417054" y="1995360"/>
                  </a:lnTo>
                  <a:lnTo>
                    <a:pt x="452537" y="2023305"/>
                  </a:lnTo>
                  <a:lnTo>
                    <a:pt x="489158" y="2050039"/>
                  </a:lnTo>
                  <a:lnTo>
                    <a:pt x="526880" y="2075526"/>
                  </a:lnTo>
                  <a:lnTo>
                    <a:pt x="565665" y="2099733"/>
                  </a:lnTo>
                  <a:lnTo>
                    <a:pt x="605477" y="2122626"/>
                  </a:lnTo>
                  <a:lnTo>
                    <a:pt x="646278" y="2144170"/>
                  </a:lnTo>
                  <a:lnTo>
                    <a:pt x="688030" y="2164332"/>
                  </a:lnTo>
                  <a:lnTo>
                    <a:pt x="730696" y="2183076"/>
                  </a:lnTo>
                  <a:lnTo>
                    <a:pt x="774239" y="2200370"/>
                  </a:lnTo>
                  <a:lnTo>
                    <a:pt x="818622" y="2216179"/>
                  </a:lnTo>
                  <a:lnTo>
                    <a:pt x="863807" y="2230469"/>
                  </a:lnTo>
                  <a:lnTo>
                    <a:pt x="909756" y="2243205"/>
                  </a:lnTo>
                  <a:lnTo>
                    <a:pt x="956433" y="2254354"/>
                  </a:lnTo>
                  <a:lnTo>
                    <a:pt x="1003800" y="2263881"/>
                  </a:lnTo>
                  <a:lnTo>
                    <a:pt x="1051820" y="2271753"/>
                  </a:lnTo>
                  <a:lnTo>
                    <a:pt x="1100455" y="2277935"/>
                  </a:lnTo>
                  <a:lnTo>
                    <a:pt x="1149668" y="2282392"/>
                  </a:lnTo>
                  <a:lnTo>
                    <a:pt x="1199422" y="2285092"/>
                  </a:lnTo>
                  <a:lnTo>
                    <a:pt x="1249679" y="2285999"/>
                  </a:lnTo>
                  <a:lnTo>
                    <a:pt x="1299937" y="2285092"/>
                  </a:lnTo>
                  <a:lnTo>
                    <a:pt x="1349691" y="2282392"/>
                  </a:lnTo>
                  <a:lnTo>
                    <a:pt x="1398904" y="2277935"/>
                  </a:lnTo>
                  <a:lnTo>
                    <a:pt x="1447539" y="2271753"/>
                  </a:lnTo>
                  <a:lnTo>
                    <a:pt x="1495559" y="2263881"/>
                  </a:lnTo>
                  <a:lnTo>
                    <a:pt x="1542926" y="2254354"/>
                  </a:lnTo>
                  <a:lnTo>
                    <a:pt x="1589603" y="2243205"/>
                  </a:lnTo>
                  <a:lnTo>
                    <a:pt x="1635552" y="2230469"/>
                  </a:lnTo>
                  <a:lnTo>
                    <a:pt x="1680737" y="2216179"/>
                  </a:lnTo>
                  <a:lnTo>
                    <a:pt x="1725120" y="2200370"/>
                  </a:lnTo>
                  <a:lnTo>
                    <a:pt x="1768663" y="2183076"/>
                  </a:lnTo>
                  <a:lnTo>
                    <a:pt x="1811329" y="2164332"/>
                  </a:lnTo>
                  <a:lnTo>
                    <a:pt x="1853081" y="2144170"/>
                  </a:lnTo>
                  <a:lnTo>
                    <a:pt x="1893882" y="2122626"/>
                  </a:lnTo>
                  <a:lnTo>
                    <a:pt x="1933694" y="2099733"/>
                  </a:lnTo>
                  <a:lnTo>
                    <a:pt x="1972479" y="2075526"/>
                  </a:lnTo>
                  <a:lnTo>
                    <a:pt x="2010201" y="2050039"/>
                  </a:lnTo>
                  <a:lnTo>
                    <a:pt x="2046822" y="2023305"/>
                  </a:lnTo>
                  <a:lnTo>
                    <a:pt x="2082305" y="1995360"/>
                  </a:lnTo>
                  <a:lnTo>
                    <a:pt x="2116613" y="1966236"/>
                  </a:lnTo>
                  <a:lnTo>
                    <a:pt x="2149707" y="1935969"/>
                  </a:lnTo>
                  <a:lnTo>
                    <a:pt x="2181551" y="1904592"/>
                  </a:lnTo>
                  <a:lnTo>
                    <a:pt x="2212107" y="1872140"/>
                  </a:lnTo>
                  <a:lnTo>
                    <a:pt x="2241339" y="1838646"/>
                  </a:lnTo>
                  <a:lnTo>
                    <a:pt x="2269208" y="1804145"/>
                  </a:lnTo>
                  <a:lnTo>
                    <a:pt x="2295677" y="1768671"/>
                  </a:lnTo>
                  <a:lnTo>
                    <a:pt x="2320710" y="1732259"/>
                  </a:lnTo>
                  <a:lnTo>
                    <a:pt x="2344268" y="1694941"/>
                  </a:lnTo>
                  <a:lnTo>
                    <a:pt x="2366314" y="1656752"/>
                  </a:lnTo>
                  <a:lnTo>
                    <a:pt x="2386811" y="1617727"/>
                  </a:lnTo>
                  <a:lnTo>
                    <a:pt x="2405722" y="1577900"/>
                  </a:lnTo>
                  <a:lnTo>
                    <a:pt x="2423009" y="1537304"/>
                  </a:lnTo>
                  <a:lnTo>
                    <a:pt x="2438635" y="1495974"/>
                  </a:lnTo>
                  <a:lnTo>
                    <a:pt x="2452562" y="1453944"/>
                  </a:lnTo>
                  <a:lnTo>
                    <a:pt x="2464754" y="1411248"/>
                  </a:lnTo>
                  <a:lnTo>
                    <a:pt x="2475172" y="1367920"/>
                  </a:lnTo>
                  <a:lnTo>
                    <a:pt x="2483780" y="1323995"/>
                  </a:lnTo>
                  <a:lnTo>
                    <a:pt x="2490540" y="1279506"/>
                  </a:lnTo>
                  <a:lnTo>
                    <a:pt x="2495415" y="1234488"/>
                  </a:lnTo>
                  <a:lnTo>
                    <a:pt x="2498367" y="1188974"/>
                  </a:lnTo>
                  <a:lnTo>
                    <a:pt x="2499359" y="1143000"/>
                  </a:lnTo>
                  <a:lnTo>
                    <a:pt x="2498367" y="1097025"/>
                  </a:lnTo>
                  <a:lnTo>
                    <a:pt x="2495415" y="1051511"/>
                  </a:lnTo>
                  <a:lnTo>
                    <a:pt x="2490540" y="1006493"/>
                  </a:lnTo>
                  <a:lnTo>
                    <a:pt x="2483780" y="962004"/>
                  </a:lnTo>
                  <a:lnTo>
                    <a:pt x="2475172" y="918079"/>
                  </a:lnTo>
                  <a:lnTo>
                    <a:pt x="2464754" y="874751"/>
                  </a:lnTo>
                  <a:lnTo>
                    <a:pt x="2452562" y="832055"/>
                  </a:lnTo>
                  <a:lnTo>
                    <a:pt x="2438635" y="790025"/>
                  </a:lnTo>
                  <a:lnTo>
                    <a:pt x="2423009" y="748695"/>
                  </a:lnTo>
                  <a:lnTo>
                    <a:pt x="2405722" y="708099"/>
                  </a:lnTo>
                  <a:lnTo>
                    <a:pt x="2386811" y="668272"/>
                  </a:lnTo>
                  <a:lnTo>
                    <a:pt x="2366314" y="629247"/>
                  </a:lnTo>
                  <a:lnTo>
                    <a:pt x="2344268" y="591058"/>
                  </a:lnTo>
                  <a:lnTo>
                    <a:pt x="2320710" y="553740"/>
                  </a:lnTo>
                  <a:lnTo>
                    <a:pt x="2295677" y="517328"/>
                  </a:lnTo>
                  <a:lnTo>
                    <a:pt x="2269208" y="481854"/>
                  </a:lnTo>
                  <a:lnTo>
                    <a:pt x="2241339" y="447353"/>
                  </a:lnTo>
                  <a:lnTo>
                    <a:pt x="2212107" y="413859"/>
                  </a:lnTo>
                  <a:lnTo>
                    <a:pt x="2181551" y="381407"/>
                  </a:lnTo>
                  <a:lnTo>
                    <a:pt x="2149707" y="350030"/>
                  </a:lnTo>
                  <a:lnTo>
                    <a:pt x="2116613" y="319763"/>
                  </a:lnTo>
                  <a:lnTo>
                    <a:pt x="2082305" y="290639"/>
                  </a:lnTo>
                  <a:lnTo>
                    <a:pt x="2046822" y="262694"/>
                  </a:lnTo>
                  <a:lnTo>
                    <a:pt x="2010201" y="235960"/>
                  </a:lnTo>
                  <a:lnTo>
                    <a:pt x="1972479" y="210473"/>
                  </a:lnTo>
                  <a:lnTo>
                    <a:pt x="1933694" y="186266"/>
                  </a:lnTo>
                  <a:lnTo>
                    <a:pt x="1893882" y="163373"/>
                  </a:lnTo>
                  <a:lnTo>
                    <a:pt x="1853081" y="141829"/>
                  </a:lnTo>
                  <a:lnTo>
                    <a:pt x="1811329" y="121667"/>
                  </a:lnTo>
                  <a:lnTo>
                    <a:pt x="1768663" y="102923"/>
                  </a:lnTo>
                  <a:lnTo>
                    <a:pt x="1725120" y="85629"/>
                  </a:lnTo>
                  <a:lnTo>
                    <a:pt x="1680737" y="69820"/>
                  </a:lnTo>
                  <a:lnTo>
                    <a:pt x="1635552" y="55530"/>
                  </a:lnTo>
                  <a:lnTo>
                    <a:pt x="1589603" y="42794"/>
                  </a:lnTo>
                  <a:lnTo>
                    <a:pt x="1542926" y="31645"/>
                  </a:lnTo>
                  <a:lnTo>
                    <a:pt x="1495559" y="22118"/>
                  </a:lnTo>
                  <a:lnTo>
                    <a:pt x="1447539" y="14246"/>
                  </a:lnTo>
                  <a:lnTo>
                    <a:pt x="1398904" y="8064"/>
                  </a:lnTo>
                  <a:lnTo>
                    <a:pt x="1349691" y="3607"/>
                  </a:lnTo>
                  <a:lnTo>
                    <a:pt x="1299937" y="907"/>
                  </a:lnTo>
                  <a:lnTo>
                    <a:pt x="1249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28744" y="2215895"/>
              <a:ext cx="2499360" cy="2286000"/>
            </a:xfrm>
            <a:custGeom>
              <a:avLst/>
              <a:gdLst/>
              <a:ahLst/>
              <a:cxnLst/>
              <a:rect l="l" t="t" r="r" b="b"/>
              <a:pathLst>
                <a:path w="2499359" h="2286000">
                  <a:moveTo>
                    <a:pt x="0" y="1143000"/>
                  </a:moveTo>
                  <a:lnTo>
                    <a:pt x="992" y="1097025"/>
                  </a:lnTo>
                  <a:lnTo>
                    <a:pt x="3944" y="1051511"/>
                  </a:lnTo>
                  <a:lnTo>
                    <a:pt x="8819" y="1006493"/>
                  </a:lnTo>
                  <a:lnTo>
                    <a:pt x="15579" y="962004"/>
                  </a:lnTo>
                  <a:lnTo>
                    <a:pt x="24187" y="918079"/>
                  </a:lnTo>
                  <a:lnTo>
                    <a:pt x="34605" y="874751"/>
                  </a:lnTo>
                  <a:lnTo>
                    <a:pt x="46797" y="832055"/>
                  </a:lnTo>
                  <a:lnTo>
                    <a:pt x="60724" y="790025"/>
                  </a:lnTo>
                  <a:lnTo>
                    <a:pt x="76350" y="748695"/>
                  </a:lnTo>
                  <a:lnTo>
                    <a:pt x="93637" y="708099"/>
                  </a:lnTo>
                  <a:lnTo>
                    <a:pt x="112548" y="668272"/>
                  </a:lnTo>
                  <a:lnTo>
                    <a:pt x="133045" y="629247"/>
                  </a:lnTo>
                  <a:lnTo>
                    <a:pt x="155091" y="591058"/>
                  </a:lnTo>
                  <a:lnTo>
                    <a:pt x="178649" y="553740"/>
                  </a:lnTo>
                  <a:lnTo>
                    <a:pt x="203682" y="517328"/>
                  </a:lnTo>
                  <a:lnTo>
                    <a:pt x="230151" y="481854"/>
                  </a:lnTo>
                  <a:lnTo>
                    <a:pt x="258020" y="447353"/>
                  </a:lnTo>
                  <a:lnTo>
                    <a:pt x="287252" y="413859"/>
                  </a:lnTo>
                  <a:lnTo>
                    <a:pt x="317808" y="381407"/>
                  </a:lnTo>
                  <a:lnTo>
                    <a:pt x="349652" y="350030"/>
                  </a:lnTo>
                  <a:lnTo>
                    <a:pt x="382746" y="319763"/>
                  </a:lnTo>
                  <a:lnTo>
                    <a:pt x="417054" y="290639"/>
                  </a:lnTo>
                  <a:lnTo>
                    <a:pt x="452537" y="262694"/>
                  </a:lnTo>
                  <a:lnTo>
                    <a:pt x="489158" y="235960"/>
                  </a:lnTo>
                  <a:lnTo>
                    <a:pt x="526880" y="210473"/>
                  </a:lnTo>
                  <a:lnTo>
                    <a:pt x="565665" y="186266"/>
                  </a:lnTo>
                  <a:lnTo>
                    <a:pt x="605477" y="163373"/>
                  </a:lnTo>
                  <a:lnTo>
                    <a:pt x="646278" y="141829"/>
                  </a:lnTo>
                  <a:lnTo>
                    <a:pt x="688030" y="121667"/>
                  </a:lnTo>
                  <a:lnTo>
                    <a:pt x="730696" y="102923"/>
                  </a:lnTo>
                  <a:lnTo>
                    <a:pt x="774239" y="85629"/>
                  </a:lnTo>
                  <a:lnTo>
                    <a:pt x="818622" y="69820"/>
                  </a:lnTo>
                  <a:lnTo>
                    <a:pt x="863807" y="55530"/>
                  </a:lnTo>
                  <a:lnTo>
                    <a:pt x="909756" y="42794"/>
                  </a:lnTo>
                  <a:lnTo>
                    <a:pt x="956433" y="31645"/>
                  </a:lnTo>
                  <a:lnTo>
                    <a:pt x="1003800" y="22118"/>
                  </a:lnTo>
                  <a:lnTo>
                    <a:pt x="1051820" y="14246"/>
                  </a:lnTo>
                  <a:lnTo>
                    <a:pt x="1100455" y="8064"/>
                  </a:lnTo>
                  <a:lnTo>
                    <a:pt x="1149668" y="3607"/>
                  </a:lnTo>
                  <a:lnTo>
                    <a:pt x="1199422" y="907"/>
                  </a:lnTo>
                  <a:lnTo>
                    <a:pt x="1249679" y="0"/>
                  </a:lnTo>
                  <a:lnTo>
                    <a:pt x="1299937" y="907"/>
                  </a:lnTo>
                  <a:lnTo>
                    <a:pt x="1349691" y="3607"/>
                  </a:lnTo>
                  <a:lnTo>
                    <a:pt x="1398904" y="8064"/>
                  </a:lnTo>
                  <a:lnTo>
                    <a:pt x="1447539" y="14246"/>
                  </a:lnTo>
                  <a:lnTo>
                    <a:pt x="1495559" y="22118"/>
                  </a:lnTo>
                  <a:lnTo>
                    <a:pt x="1542926" y="31645"/>
                  </a:lnTo>
                  <a:lnTo>
                    <a:pt x="1589603" y="42794"/>
                  </a:lnTo>
                  <a:lnTo>
                    <a:pt x="1635552" y="55530"/>
                  </a:lnTo>
                  <a:lnTo>
                    <a:pt x="1680737" y="69820"/>
                  </a:lnTo>
                  <a:lnTo>
                    <a:pt x="1725120" y="85629"/>
                  </a:lnTo>
                  <a:lnTo>
                    <a:pt x="1768663" y="102923"/>
                  </a:lnTo>
                  <a:lnTo>
                    <a:pt x="1811329" y="121667"/>
                  </a:lnTo>
                  <a:lnTo>
                    <a:pt x="1853081" y="141829"/>
                  </a:lnTo>
                  <a:lnTo>
                    <a:pt x="1893882" y="163373"/>
                  </a:lnTo>
                  <a:lnTo>
                    <a:pt x="1933694" y="186266"/>
                  </a:lnTo>
                  <a:lnTo>
                    <a:pt x="1972479" y="210473"/>
                  </a:lnTo>
                  <a:lnTo>
                    <a:pt x="2010201" y="235960"/>
                  </a:lnTo>
                  <a:lnTo>
                    <a:pt x="2046822" y="262694"/>
                  </a:lnTo>
                  <a:lnTo>
                    <a:pt x="2082305" y="290639"/>
                  </a:lnTo>
                  <a:lnTo>
                    <a:pt x="2116613" y="319763"/>
                  </a:lnTo>
                  <a:lnTo>
                    <a:pt x="2149707" y="350030"/>
                  </a:lnTo>
                  <a:lnTo>
                    <a:pt x="2181551" y="381407"/>
                  </a:lnTo>
                  <a:lnTo>
                    <a:pt x="2212107" y="413859"/>
                  </a:lnTo>
                  <a:lnTo>
                    <a:pt x="2241339" y="447353"/>
                  </a:lnTo>
                  <a:lnTo>
                    <a:pt x="2269208" y="481854"/>
                  </a:lnTo>
                  <a:lnTo>
                    <a:pt x="2295677" y="517328"/>
                  </a:lnTo>
                  <a:lnTo>
                    <a:pt x="2320710" y="553740"/>
                  </a:lnTo>
                  <a:lnTo>
                    <a:pt x="2344268" y="591058"/>
                  </a:lnTo>
                  <a:lnTo>
                    <a:pt x="2366314" y="629247"/>
                  </a:lnTo>
                  <a:lnTo>
                    <a:pt x="2386811" y="668272"/>
                  </a:lnTo>
                  <a:lnTo>
                    <a:pt x="2405722" y="708099"/>
                  </a:lnTo>
                  <a:lnTo>
                    <a:pt x="2423009" y="748695"/>
                  </a:lnTo>
                  <a:lnTo>
                    <a:pt x="2438635" y="790025"/>
                  </a:lnTo>
                  <a:lnTo>
                    <a:pt x="2452562" y="832055"/>
                  </a:lnTo>
                  <a:lnTo>
                    <a:pt x="2464754" y="874751"/>
                  </a:lnTo>
                  <a:lnTo>
                    <a:pt x="2475172" y="918079"/>
                  </a:lnTo>
                  <a:lnTo>
                    <a:pt x="2483780" y="962004"/>
                  </a:lnTo>
                  <a:lnTo>
                    <a:pt x="2490540" y="1006493"/>
                  </a:lnTo>
                  <a:lnTo>
                    <a:pt x="2495415" y="1051511"/>
                  </a:lnTo>
                  <a:lnTo>
                    <a:pt x="2498367" y="1097025"/>
                  </a:lnTo>
                  <a:lnTo>
                    <a:pt x="2499359" y="1143000"/>
                  </a:lnTo>
                  <a:lnTo>
                    <a:pt x="2498367" y="1188974"/>
                  </a:lnTo>
                  <a:lnTo>
                    <a:pt x="2495415" y="1234488"/>
                  </a:lnTo>
                  <a:lnTo>
                    <a:pt x="2490540" y="1279506"/>
                  </a:lnTo>
                  <a:lnTo>
                    <a:pt x="2483780" y="1323995"/>
                  </a:lnTo>
                  <a:lnTo>
                    <a:pt x="2475172" y="1367920"/>
                  </a:lnTo>
                  <a:lnTo>
                    <a:pt x="2464754" y="1411248"/>
                  </a:lnTo>
                  <a:lnTo>
                    <a:pt x="2452562" y="1453944"/>
                  </a:lnTo>
                  <a:lnTo>
                    <a:pt x="2438635" y="1495974"/>
                  </a:lnTo>
                  <a:lnTo>
                    <a:pt x="2423009" y="1537304"/>
                  </a:lnTo>
                  <a:lnTo>
                    <a:pt x="2405722" y="1577900"/>
                  </a:lnTo>
                  <a:lnTo>
                    <a:pt x="2386811" y="1617727"/>
                  </a:lnTo>
                  <a:lnTo>
                    <a:pt x="2366314" y="1656752"/>
                  </a:lnTo>
                  <a:lnTo>
                    <a:pt x="2344268" y="1694941"/>
                  </a:lnTo>
                  <a:lnTo>
                    <a:pt x="2320710" y="1732259"/>
                  </a:lnTo>
                  <a:lnTo>
                    <a:pt x="2295677" y="1768671"/>
                  </a:lnTo>
                  <a:lnTo>
                    <a:pt x="2269208" y="1804145"/>
                  </a:lnTo>
                  <a:lnTo>
                    <a:pt x="2241339" y="1838646"/>
                  </a:lnTo>
                  <a:lnTo>
                    <a:pt x="2212107" y="1872140"/>
                  </a:lnTo>
                  <a:lnTo>
                    <a:pt x="2181551" y="1904592"/>
                  </a:lnTo>
                  <a:lnTo>
                    <a:pt x="2149707" y="1935969"/>
                  </a:lnTo>
                  <a:lnTo>
                    <a:pt x="2116613" y="1966236"/>
                  </a:lnTo>
                  <a:lnTo>
                    <a:pt x="2082305" y="1995360"/>
                  </a:lnTo>
                  <a:lnTo>
                    <a:pt x="2046822" y="2023305"/>
                  </a:lnTo>
                  <a:lnTo>
                    <a:pt x="2010201" y="2050039"/>
                  </a:lnTo>
                  <a:lnTo>
                    <a:pt x="1972479" y="2075526"/>
                  </a:lnTo>
                  <a:lnTo>
                    <a:pt x="1933694" y="2099733"/>
                  </a:lnTo>
                  <a:lnTo>
                    <a:pt x="1893882" y="2122626"/>
                  </a:lnTo>
                  <a:lnTo>
                    <a:pt x="1853081" y="2144170"/>
                  </a:lnTo>
                  <a:lnTo>
                    <a:pt x="1811329" y="2164332"/>
                  </a:lnTo>
                  <a:lnTo>
                    <a:pt x="1768663" y="2183076"/>
                  </a:lnTo>
                  <a:lnTo>
                    <a:pt x="1725120" y="2200370"/>
                  </a:lnTo>
                  <a:lnTo>
                    <a:pt x="1680737" y="2216179"/>
                  </a:lnTo>
                  <a:lnTo>
                    <a:pt x="1635552" y="2230469"/>
                  </a:lnTo>
                  <a:lnTo>
                    <a:pt x="1589603" y="2243205"/>
                  </a:lnTo>
                  <a:lnTo>
                    <a:pt x="1542926" y="2254354"/>
                  </a:lnTo>
                  <a:lnTo>
                    <a:pt x="1495559" y="2263881"/>
                  </a:lnTo>
                  <a:lnTo>
                    <a:pt x="1447539" y="2271753"/>
                  </a:lnTo>
                  <a:lnTo>
                    <a:pt x="1398904" y="2277935"/>
                  </a:lnTo>
                  <a:lnTo>
                    <a:pt x="1349691" y="2282392"/>
                  </a:lnTo>
                  <a:lnTo>
                    <a:pt x="1299937" y="2285092"/>
                  </a:lnTo>
                  <a:lnTo>
                    <a:pt x="1249679" y="2285999"/>
                  </a:lnTo>
                  <a:lnTo>
                    <a:pt x="1199422" y="2285092"/>
                  </a:lnTo>
                  <a:lnTo>
                    <a:pt x="1149668" y="2282392"/>
                  </a:lnTo>
                  <a:lnTo>
                    <a:pt x="1100455" y="2277935"/>
                  </a:lnTo>
                  <a:lnTo>
                    <a:pt x="1051820" y="2271753"/>
                  </a:lnTo>
                  <a:lnTo>
                    <a:pt x="1003800" y="2263881"/>
                  </a:lnTo>
                  <a:lnTo>
                    <a:pt x="956433" y="2254354"/>
                  </a:lnTo>
                  <a:lnTo>
                    <a:pt x="909756" y="2243205"/>
                  </a:lnTo>
                  <a:lnTo>
                    <a:pt x="863807" y="2230469"/>
                  </a:lnTo>
                  <a:lnTo>
                    <a:pt x="818622" y="2216179"/>
                  </a:lnTo>
                  <a:lnTo>
                    <a:pt x="774239" y="2200370"/>
                  </a:lnTo>
                  <a:lnTo>
                    <a:pt x="730696" y="2183076"/>
                  </a:lnTo>
                  <a:lnTo>
                    <a:pt x="688030" y="2164332"/>
                  </a:lnTo>
                  <a:lnTo>
                    <a:pt x="646278" y="2144170"/>
                  </a:lnTo>
                  <a:lnTo>
                    <a:pt x="605477" y="2122626"/>
                  </a:lnTo>
                  <a:lnTo>
                    <a:pt x="565665" y="2099733"/>
                  </a:lnTo>
                  <a:lnTo>
                    <a:pt x="526880" y="2075526"/>
                  </a:lnTo>
                  <a:lnTo>
                    <a:pt x="489158" y="2050039"/>
                  </a:lnTo>
                  <a:lnTo>
                    <a:pt x="452537" y="2023305"/>
                  </a:lnTo>
                  <a:lnTo>
                    <a:pt x="417054" y="1995360"/>
                  </a:lnTo>
                  <a:lnTo>
                    <a:pt x="382746" y="1966236"/>
                  </a:lnTo>
                  <a:lnTo>
                    <a:pt x="349652" y="1935969"/>
                  </a:lnTo>
                  <a:lnTo>
                    <a:pt x="317808" y="1904592"/>
                  </a:lnTo>
                  <a:lnTo>
                    <a:pt x="287252" y="1872140"/>
                  </a:lnTo>
                  <a:lnTo>
                    <a:pt x="258020" y="1838646"/>
                  </a:lnTo>
                  <a:lnTo>
                    <a:pt x="230151" y="1804145"/>
                  </a:lnTo>
                  <a:lnTo>
                    <a:pt x="203682" y="1768671"/>
                  </a:lnTo>
                  <a:lnTo>
                    <a:pt x="178649" y="1732259"/>
                  </a:lnTo>
                  <a:lnTo>
                    <a:pt x="155091" y="1694941"/>
                  </a:lnTo>
                  <a:lnTo>
                    <a:pt x="133045" y="1656752"/>
                  </a:lnTo>
                  <a:lnTo>
                    <a:pt x="112548" y="1617727"/>
                  </a:lnTo>
                  <a:lnTo>
                    <a:pt x="93637" y="1577900"/>
                  </a:lnTo>
                  <a:lnTo>
                    <a:pt x="76350" y="1537304"/>
                  </a:lnTo>
                  <a:lnTo>
                    <a:pt x="60724" y="1495974"/>
                  </a:lnTo>
                  <a:lnTo>
                    <a:pt x="46797" y="1453944"/>
                  </a:lnTo>
                  <a:lnTo>
                    <a:pt x="34605" y="1411248"/>
                  </a:lnTo>
                  <a:lnTo>
                    <a:pt x="24187" y="1367920"/>
                  </a:lnTo>
                  <a:lnTo>
                    <a:pt x="15579" y="1323995"/>
                  </a:lnTo>
                  <a:lnTo>
                    <a:pt x="8819" y="1279506"/>
                  </a:lnTo>
                  <a:lnTo>
                    <a:pt x="3944" y="1234488"/>
                  </a:lnTo>
                  <a:lnTo>
                    <a:pt x="992" y="1188974"/>
                  </a:lnTo>
                  <a:lnTo>
                    <a:pt x="0" y="1143000"/>
                  </a:lnTo>
                  <a:close/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12867" y="2803651"/>
            <a:ext cx="1537970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400" b="1" i="1" spc="-15" dirty="0">
                <a:latin typeface="Comic Sans MS"/>
                <a:cs typeface="Comic Sans MS"/>
              </a:rPr>
              <a:t>Оздоровительная</a:t>
            </a:r>
            <a:endParaRPr sz="1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1400" b="1" i="1" spc="-10" dirty="0">
                <a:latin typeface="Comic Sans MS"/>
                <a:cs typeface="Comic Sans MS"/>
              </a:rPr>
              <a:t>работа</a:t>
            </a:r>
            <a:r>
              <a:rPr sz="1400" b="1" spc="-10" dirty="0">
                <a:latin typeface="Comic Sans MS"/>
                <a:cs typeface="Comic Sans MS"/>
              </a:rPr>
              <a:t>:</a:t>
            </a:r>
            <a:endParaRPr sz="1400">
              <a:latin typeface="Comic Sans MS"/>
              <a:cs typeface="Comic Sans MS"/>
            </a:endParaRPr>
          </a:p>
          <a:p>
            <a:pPr marL="12700" marR="5080" indent="-3175" algn="ctr">
              <a:lnSpc>
                <a:spcPct val="100000"/>
              </a:lnSpc>
            </a:pPr>
            <a:r>
              <a:rPr sz="1400" b="1" i="1" spc="-10" dirty="0">
                <a:latin typeface="Comic Sans MS"/>
                <a:cs typeface="Comic Sans MS"/>
              </a:rPr>
              <a:t>использование  </a:t>
            </a:r>
            <a:r>
              <a:rPr sz="1400" b="1" i="1" spc="-15" dirty="0">
                <a:latin typeface="Comic Sans MS"/>
                <a:cs typeface="Comic Sans MS"/>
              </a:rPr>
              <a:t>о</a:t>
            </a:r>
            <a:r>
              <a:rPr sz="1400" b="1" i="1" spc="-20" dirty="0">
                <a:latin typeface="Comic Sans MS"/>
                <a:cs typeface="Comic Sans MS"/>
              </a:rPr>
              <a:t>з</a:t>
            </a:r>
            <a:r>
              <a:rPr sz="1400" b="1" i="1" spc="-15" dirty="0">
                <a:latin typeface="Comic Sans MS"/>
                <a:cs typeface="Comic Sans MS"/>
              </a:rPr>
              <a:t>до</a:t>
            </a:r>
            <a:r>
              <a:rPr sz="1400" b="1" i="1" spc="-5" dirty="0">
                <a:latin typeface="Comic Sans MS"/>
                <a:cs typeface="Comic Sans MS"/>
              </a:rPr>
              <a:t>р</a:t>
            </a:r>
            <a:r>
              <a:rPr sz="1400" b="1" i="1" spc="-15" dirty="0">
                <a:latin typeface="Comic Sans MS"/>
                <a:cs typeface="Comic Sans MS"/>
              </a:rPr>
              <a:t>ов</a:t>
            </a:r>
            <a:r>
              <a:rPr sz="1400" b="1" i="1" spc="-10" dirty="0">
                <a:latin typeface="Comic Sans MS"/>
                <a:cs typeface="Comic Sans MS"/>
              </a:rPr>
              <a:t>и</a:t>
            </a:r>
            <a:r>
              <a:rPr sz="1400" b="1" i="1" spc="-15" dirty="0">
                <a:latin typeface="Comic Sans MS"/>
                <a:cs typeface="Comic Sans MS"/>
              </a:rPr>
              <a:t>те</a:t>
            </a:r>
            <a:r>
              <a:rPr sz="1400" b="1" i="1" spc="-5" dirty="0">
                <a:latin typeface="Comic Sans MS"/>
                <a:cs typeface="Comic Sans MS"/>
              </a:rPr>
              <a:t>л</a:t>
            </a:r>
            <a:r>
              <a:rPr sz="1400" b="1" i="1" spc="5" dirty="0">
                <a:latin typeface="Comic Sans MS"/>
                <a:cs typeface="Comic Sans MS"/>
              </a:rPr>
              <a:t>ь</a:t>
            </a:r>
            <a:r>
              <a:rPr sz="1400" b="1" i="1" spc="-20" dirty="0">
                <a:latin typeface="Comic Sans MS"/>
                <a:cs typeface="Comic Sans MS"/>
              </a:rPr>
              <a:t>н</a:t>
            </a:r>
            <a:r>
              <a:rPr sz="1400" b="1" i="1" spc="-5" dirty="0">
                <a:latin typeface="Comic Sans MS"/>
                <a:cs typeface="Comic Sans MS"/>
              </a:rPr>
              <a:t>ых  </a:t>
            </a:r>
            <a:r>
              <a:rPr sz="1400" b="1" i="1" spc="-15" dirty="0">
                <a:latin typeface="Comic Sans MS"/>
                <a:cs typeface="Comic Sans MS"/>
              </a:rPr>
              <a:t>технологий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33347" y="657605"/>
            <a:ext cx="7464425" cy="6209665"/>
            <a:chOff x="1633347" y="657605"/>
            <a:chExt cx="7464425" cy="6209665"/>
          </a:xfrm>
        </p:grpSpPr>
        <p:sp>
          <p:nvSpPr>
            <p:cNvPr id="7" name="object 7"/>
            <p:cNvSpPr/>
            <p:nvPr/>
          </p:nvSpPr>
          <p:spPr>
            <a:xfrm>
              <a:off x="1642872" y="2806700"/>
              <a:ext cx="2602230" cy="1267460"/>
            </a:xfrm>
            <a:custGeom>
              <a:avLst/>
              <a:gdLst/>
              <a:ahLst/>
              <a:cxnLst/>
              <a:rect l="l" t="t" r="r" b="b"/>
              <a:pathLst>
                <a:path w="2602229" h="1267460">
                  <a:moveTo>
                    <a:pt x="580263" y="0"/>
                  </a:moveTo>
                  <a:lnTo>
                    <a:pt x="0" y="686815"/>
                  </a:lnTo>
                  <a:lnTo>
                    <a:pt x="686815" y="1267206"/>
                  </a:lnTo>
                  <a:lnTo>
                    <a:pt x="660145" y="950468"/>
                  </a:lnTo>
                  <a:lnTo>
                    <a:pt x="2601976" y="787146"/>
                  </a:lnTo>
                  <a:lnTo>
                    <a:pt x="2548763" y="153670"/>
                  </a:lnTo>
                  <a:lnTo>
                    <a:pt x="606932" y="316864"/>
                  </a:lnTo>
                  <a:lnTo>
                    <a:pt x="580263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2872" y="2806700"/>
              <a:ext cx="2602230" cy="1267460"/>
            </a:xfrm>
            <a:custGeom>
              <a:avLst/>
              <a:gdLst/>
              <a:ahLst/>
              <a:cxnLst/>
              <a:rect l="l" t="t" r="r" b="b"/>
              <a:pathLst>
                <a:path w="2602229" h="1267460">
                  <a:moveTo>
                    <a:pt x="0" y="686815"/>
                  </a:moveTo>
                  <a:lnTo>
                    <a:pt x="580263" y="0"/>
                  </a:lnTo>
                  <a:lnTo>
                    <a:pt x="606932" y="316864"/>
                  </a:lnTo>
                  <a:lnTo>
                    <a:pt x="2548763" y="153670"/>
                  </a:lnTo>
                  <a:lnTo>
                    <a:pt x="2601976" y="787146"/>
                  </a:lnTo>
                  <a:lnTo>
                    <a:pt x="660145" y="950468"/>
                  </a:lnTo>
                  <a:lnTo>
                    <a:pt x="686815" y="1267206"/>
                  </a:lnTo>
                  <a:lnTo>
                    <a:pt x="0" y="686815"/>
                  </a:lnTo>
                  <a:close/>
                </a:path>
              </a:pathLst>
            </a:custGeom>
            <a:ln w="19050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65527" y="3048380"/>
              <a:ext cx="2038182" cy="6861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09952" y="1695450"/>
              <a:ext cx="1935480" cy="1120775"/>
            </a:xfrm>
            <a:custGeom>
              <a:avLst/>
              <a:gdLst/>
              <a:ahLst/>
              <a:cxnLst/>
              <a:rect l="l" t="t" r="r" b="b"/>
              <a:pathLst>
                <a:path w="1935479" h="1120775">
                  <a:moveTo>
                    <a:pt x="406654" y="0"/>
                  </a:moveTo>
                  <a:lnTo>
                    <a:pt x="0" y="159003"/>
                  </a:lnTo>
                  <a:lnTo>
                    <a:pt x="159004" y="565658"/>
                  </a:lnTo>
                  <a:lnTo>
                    <a:pt x="220853" y="424307"/>
                  </a:lnTo>
                  <a:lnTo>
                    <a:pt x="1811020" y="1120648"/>
                  </a:lnTo>
                  <a:lnTo>
                    <a:pt x="1934972" y="837819"/>
                  </a:lnTo>
                  <a:lnTo>
                    <a:pt x="344805" y="141477"/>
                  </a:lnTo>
                  <a:lnTo>
                    <a:pt x="40665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09952" y="1695450"/>
              <a:ext cx="1935480" cy="1120775"/>
            </a:xfrm>
            <a:custGeom>
              <a:avLst/>
              <a:gdLst/>
              <a:ahLst/>
              <a:cxnLst/>
              <a:rect l="l" t="t" r="r" b="b"/>
              <a:pathLst>
                <a:path w="1935479" h="1120775">
                  <a:moveTo>
                    <a:pt x="0" y="159003"/>
                  </a:moveTo>
                  <a:lnTo>
                    <a:pt x="406654" y="0"/>
                  </a:lnTo>
                  <a:lnTo>
                    <a:pt x="344805" y="141477"/>
                  </a:lnTo>
                  <a:lnTo>
                    <a:pt x="1934972" y="837819"/>
                  </a:lnTo>
                  <a:lnTo>
                    <a:pt x="1811020" y="1120648"/>
                  </a:lnTo>
                  <a:lnTo>
                    <a:pt x="220853" y="424307"/>
                  </a:lnTo>
                  <a:lnTo>
                    <a:pt x="159004" y="565658"/>
                  </a:lnTo>
                  <a:lnTo>
                    <a:pt x="0" y="159003"/>
                  </a:lnTo>
                  <a:close/>
                </a:path>
              </a:pathLst>
            </a:custGeom>
            <a:ln w="19050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3982" y="667130"/>
              <a:ext cx="1942719" cy="1896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96260" y="667130"/>
              <a:ext cx="1750695" cy="1896745"/>
            </a:xfrm>
            <a:custGeom>
              <a:avLst/>
              <a:gdLst/>
              <a:ahLst/>
              <a:cxnLst/>
              <a:rect l="l" t="t" r="r" b="b"/>
              <a:pathLst>
                <a:path w="1750695" h="1896745">
                  <a:moveTo>
                    <a:pt x="62356" y="0"/>
                  </a:moveTo>
                  <a:lnTo>
                    <a:pt x="887349" y="62230"/>
                  </a:lnTo>
                  <a:lnTo>
                    <a:pt x="665479" y="252857"/>
                  </a:lnTo>
                  <a:lnTo>
                    <a:pt x="1750440" y="1515237"/>
                  </a:lnTo>
                  <a:lnTo>
                    <a:pt x="1306829" y="1896491"/>
                  </a:lnTo>
                  <a:lnTo>
                    <a:pt x="221868" y="634238"/>
                  </a:lnTo>
                  <a:lnTo>
                    <a:pt x="0" y="824865"/>
                  </a:lnTo>
                  <a:lnTo>
                    <a:pt x="62356" y="0"/>
                  </a:lnTo>
                  <a:close/>
                </a:path>
              </a:pathLst>
            </a:custGeom>
            <a:ln w="19050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09645" y="1114425"/>
              <a:ext cx="875782" cy="10604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91527" y="1682495"/>
              <a:ext cx="2131822" cy="1452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66838" y="1762125"/>
              <a:ext cx="1986660" cy="13006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66838" y="1762125"/>
              <a:ext cx="1986914" cy="1301115"/>
            </a:xfrm>
            <a:custGeom>
              <a:avLst/>
              <a:gdLst/>
              <a:ahLst/>
              <a:cxnLst/>
              <a:rect l="l" t="t" r="r" b="b"/>
              <a:pathLst>
                <a:path w="1986915" h="1301114">
                  <a:moveTo>
                    <a:pt x="0" y="885825"/>
                  </a:moveTo>
                  <a:lnTo>
                    <a:pt x="1476628" y="207390"/>
                  </a:lnTo>
                  <a:lnTo>
                    <a:pt x="1381378" y="0"/>
                  </a:lnTo>
                  <a:lnTo>
                    <a:pt x="1986660" y="224154"/>
                  </a:lnTo>
                  <a:lnTo>
                    <a:pt x="1762378" y="829437"/>
                  </a:lnTo>
                  <a:lnTo>
                    <a:pt x="1667128" y="622173"/>
                  </a:lnTo>
                  <a:lnTo>
                    <a:pt x="190626" y="1300607"/>
                  </a:lnTo>
                  <a:lnTo>
                    <a:pt x="0" y="8858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31075" y="2108580"/>
              <a:ext cx="1073742" cy="6355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97394" y="3105657"/>
              <a:ext cx="1990725" cy="939800"/>
            </a:xfrm>
            <a:custGeom>
              <a:avLst/>
              <a:gdLst/>
              <a:ahLst/>
              <a:cxnLst/>
              <a:rect l="l" t="t" r="r" b="b"/>
              <a:pathLst>
                <a:path w="1990725" h="939800">
                  <a:moveTo>
                    <a:pt x="1576577" y="0"/>
                  </a:moveTo>
                  <a:lnTo>
                    <a:pt x="1548637" y="234950"/>
                  </a:lnTo>
                  <a:lnTo>
                    <a:pt x="55752" y="57657"/>
                  </a:lnTo>
                  <a:lnTo>
                    <a:pt x="0" y="527430"/>
                  </a:lnTo>
                  <a:lnTo>
                    <a:pt x="1492884" y="704722"/>
                  </a:lnTo>
                  <a:lnTo>
                    <a:pt x="1464945" y="939545"/>
                  </a:lnTo>
                  <a:lnTo>
                    <a:pt x="1990471" y="525652"/>
                  </a:lnTo>
                  <a:lnTo>
                    <a:pt x="15765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97394" y="3105657"/>
              <a:ext cx="1990725" cy="939800"/>
            </a:xfrm>
            <a:custGeom>
              <a:avLst/>
              <a:gdLst/>
              <a:ahLst/>
              <a:cxnLst/>
              <a:rect l="l" t="t" r="r" b="b"/>
              <a:pathLst>
                <a:path w="1990725" h="939800">
                  <a:moveTo>
                    <a:pt x="55752" y="57657"/>
                  </a:moveTo>
                  <a:lnTo>
                    <a:pt x="1548637" y="234950"/>
                  </a:lnTo>
                  <a:lnTo>
                    <a:pt x="1576577" y="0"/>
                  </a:lnTo>
                  <a:lnTo>
                    <a:pt x="1990471" y="525652"/>
                  </a:lnTo>
                  <a:lnTo>
                    <a:pt x="1464945" y="939545"/>
                  </a:lnTo>
                  <a:lnTo>
                    <a:pt x="1492884" y="704722"/>
                  </a:lnTo>
                  <a:lnTo>
                    <a:pt x="0" y="527430"/>
                  </a:lnTo>
                  <a:lnTo>
                    <a:pt x="55752" y="57657"/>
                  </a:lnTo>
                  <a:close/>
                </a:path>
              </a:pathLst>
            </a:custGeom>
            <a:ln w="19050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51528" y="3279648"/>
              <a:ext cx="1489454" cy="401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47026" y="3658742"/>
              <a:ext cx="2058035" cy="1207770"/>
            </a:xfrm>
            <a:custGeom>
              <a:avLst/>
              <a:gdLst/>
              <a:ahLst/>
              <a:cxnLst/>
              <a:rect l="l" t="t" r="r" b="b"/>
              <a:pathLst>
                <a:path w="2058034" h="1207770">
                  <a:moveTo>
                    <a:pt x="138429" y="0"/>
                  </a:moveTo>
                  <a:lnTo>
                    <a:pt x="0" y="315467"/>
                  </a:lnTo>
                  <a:lnTo>
                    <a:pt x="1673098" y="1049908"/>
                  </a:lnTo>
                  <a:lnTo>
                    <a:pt x="1603882" y="1207642"/>
                  </a:lnTo>
                  <a:lnTo>
                    <a:pt x="2057780" y="1030604"/>
                  </a:lnTo>
                  <a:lnTo>
                    <a:pt x="1880743" y="576706"/>
                  </a:lnTo>
                  <a:lnTo>
                    <a:pt x="1811527" y="734440"/>
                  </a:lnTo>
                  <a:lnTo>
                    <a:pt x="138429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47026" y="3658742"/>
              <a:ext cx="2058035" cy="1207770"/>
            </a:xfrm>
            <a:custGeom>
              <a:avLst/>
              <a:gdLst/>
              <a:ahLst/>
              <a:cxnLst/>
              <a:rect l="l" t="t" r="r" b="b"/>
              <a:pathLst>
                <a:path w="2058034" h="1207770">
                  <a:moveTo>
                    <a:pt x="138429" y="0"/>
                  </a:moveTo>
                  <a:lnTo>
                    <a:pt x="1811527" y="734440"/>
                  </a:lnTo>
                  <a:lnTo>
                    <a:pt x="1880743" y="576706"/>
                  </a:lnTo>
                  <a:lnTo>
                    <a:pt x="2057780" y="1030604"/>
                  </a:lnTo>
                  <a:lnTo>
                    <a:pt x="1603882" y="1207642"/>
                  </a:lnTo>
                  <a:lnTo>
                    <a:pt x="1673098" y="1049908"/>
                  </a:lnTo>
                  <a:lnTo>
                    <a:pt x="0" y="315467"/>
                  </a:lnTo>
                  <a:lnTo>
                    <a:pt x="138429" y="0"/>
                  </a:lnTo>
                  <a:close/>
                </a:path>
              </a:pathLst>
            </a:custGeom>
            <a:ln w="19050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25411" y="3897757"/>
              <a:ext cx="1400302" cy="68160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82156" y="4045458"/>
              <a:ext cx="1915160" cy="1695450"/>
            </a:xfrm>
            <a:custGeom>
              <a:avLst/>
              <a:gdLst/>
              <a:ahLst/>
              <a:cxnLst/>
              <a:rect l="l" t="t" r="r" b="b"/>
              <a:pathLst>
                <a:path w="1915159" h="1695450">
                  <a:moveTo>
                    <a:pt x="305816" y="0"/>
                  </a:moveTo>
                  <a:lnTo>
                    <a:pt x="0" y="374396"/>
                  </a:lnTo>
                  <a:lnTo>
                    <a:pt x="1387602" y="1507744"/>
                  </a:lnTo>
                  <a:lnTo>
                    <a:pt x="1234694" y="1694878"/>
                  </a:lnTo>
                  <a:lnTo>
                    <a:pt x="1914778" y="1626273"/>
                  </a:lnTo>
                  <a:lnTo>
                    <a:pt x="1846199" y="946150"/>
                  </a:lnTo>
                  <a:lnTo>
                    <a:pt x="1693291" y="1133348"/>
                  </a:lnTo>
                  <a:lnTo>
                    <a:pt x="30581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82156" y="4045458"/>
              <a:ext cx="1915160" cy="1695450"/>
            </a:xfrm>
            <a:custGeom>
              <a:avLst/>
              <a:gdLst/>
              <a:ahLst/>
              <a:cxnLst/>
              <a:rect l="l" t="t" r="r" b="b"/>
              <a:pathLst>
                <a:path w="1915159" h="1695450">
                  <a:moveTo>
                    <a:pt x="305816" y="0"/>
                  </a:moveTo>
                  <a:lnTo>
                    <a:pt x="1693291" y="1133348"/>
                  </a:lnTo>
                  <a:lnTo>
                    <a:pt x="1846199" y="946150"/>
                  </a:lnTo>
                  <a:lnTo>
                    <a:pt x="1914778" y="1626273"/>
                  </a:lnTo>
                  <a:lnTo>
                    <a:pt x="1234694" y="1694878"/>
                  </a:lnTo>
                  <a:lnTo>
                    <a:pt x="1387602" y="1507744"/>
                  </a:lnTo>
                  <a:lnTo>
                    <a:pt x="0" y="374396"/>
                  </a:lnTo>
                  <a:lnTo>
                    <a:pt x="305816" y="0"/>
                  </a:lnTo>
                  <a:close/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41261" y="4440610"/>
              <a:ext cx="977773" cy="87611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86605" y="4549394"/>
              <a:ext cx="1293495" cy="2150745"/>
            </a:xfrm>
            <a:custGeom>
              <a:avLst/>
              <a:gdLst/>
              <a:ahLst/>
              <a:cxnLst/>
              <a:rect l="l" t="t" r="r" b="b"/>
              <a:pathLst>
                <a:path w="1293495" h="2150745">
                  <a:moveTo>
                    <a:pt x="806704" y="0"/>
                  </a:moveTo>
                  <a:lnTo>
                    <a:pt x="160909" y="1650669"/>
                  </a:lnTo>
                  <a:lnTo>
                    <a:pt x="0" y="1587703"/>
                  </a:lnTo>
                  <a:lnTo>
                    <a:pt x="246126" y="2150224"/>
                  </a:lnTo>
                  <a:lnTo>
                    <a:pt x="808609" y="1904072"/>
                  </a:lnTo>
                  <a:lnTo>
                    <a:pt x="647700" y="1841093"/>
                  </a:lnTo>
                  <a:lnTo>
                    <a:pt x="1293495" y="190499"/>
                  </a:lnTo>
                  <a:lnTo>
                    <a:pt x="80670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86605" y="4549394"/>
              <a:ext cx="1293495" cy="2150745"/>
            </a:xfrm>
            <a:custGeom>
              <a:avLst/>
              <a:gdLst/>
              <a:ahLst/>
              <a:cxnLst/>
              <a:rect l="l" t="t" r="r" b="b"/>
              <a:pathLst>
                <a:path w="1293495" h="2150745">
                  <a:moveTo>
                    <a:pt x="0" y="1587703"/>
                  </a:moveTo>
                  <a:lnTo>
                    <a:pt x="160909" y="1650669"/>
                  </a:lnTo>
                  <a:lnTo>
                    <a:pt x="806704" y="0"/>
                  </a:lnTo>
                  <a:lnTo>
                    <a:pt x="1293495" y="190499"/>
                  </a:lnTo>
                  <a:lnTo>
                    <a:pt x="647700" y="1841093"/>
                  </a:lnTo>
                  <a:lnTo>
                    <a:pt x="808609" y="1904072"/>
                  </a:lnTo>
                  <a:lnTo>
                    <a:pt x="246126" y="2150224"/>
                  </a:lnTo>
                  <a:lnTo>
                    <a:pt x="0" y="1587703"/>
                  </a:lnTo>
                  <a:close/>
                </a:path>
              </a:pathLst>
            </a:custGeom>
            <a:ln w="19049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83098" y="5191378"/>
              <a:ext cx="450546" cy="7271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58383" y="4745735"/>
              <a:ext cx="890269" cy="2112645"/>
            </a:xfrm>
            <a:custGeom>
              <a:avLst/>
              <a:gdLst/>
              <a:ahLst/>
              <a:cxnLst/>
              <a:rect l="l" t="t" r="r" b="b"/>
              <a:pathLst>
                <a:path w="890270" h="2112645">
                  <a:moveTo>
                    <a:pt x="667512" y="0"/>
                  </a:moveTo>
                  <a:lnTo>
                    <a:pt x="222503" y="0"/>
                  </a:lnTo>
                  <a:lnTo>
                    <a:pt x="222503" y="1667256"/>
                  </a:lnTo>
                  <a:lnTo>
                    <a:pt x="0" y="1667256"/>
                  </a:lnTo>
                  <a:lnTo>
                    <a:pt x="445007" y="2112263"/>
                  </a:lnTo>
                  <a:lnTo>
                    <a:pt x="890015" y="1667256"/>
                  </a:lnTo>
                  <a:lnTo>
                    <a:pt x="667512" y="1667256"/>
                  </a:lnTo>
                  <a:lnTo>
                    <a:pt x="66751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58383" y="4745735"/>
              <a:ext cx="890269" cy="2112645"/>
            </a:xfrm>
            <a:custGeom>
              <a:avLst/>
              <a:gdLst/>
              <a:ahLst/>
              <a:cxnLst/>
              <a:rect l="l" t="t" r="r" b="b"/>
              <a:pathLst>
                <a:path w="890270" h="2112645">
                  <a:moveTo>
                    <a:pt x="0" y="1667256"/>
                  </a:moveTo>
                  <a:lnTo>
                    <a:pt x="222503" y="1667256"/>
                  </a:lnTo>
                  <a:lnTo>
                    <a:pt x="222503" y="0"/>
                  </a:lnTo>
                  <a:lnTo>
                    <a:pt x="667512" y="0"/>
                  </a:lnTo>
                  <a:lnTo>
                    <a:pt x="667512" y="1667256"/>
                  </a:lnTo>
                  <a:lnTo>
                    <a:pt x="890015" y="1667256"/>
                  </a:lnTo>
                  <a:lnTo>
                    <a:pt x="445007" y="2112263"/>
                  </a:lnTo>
                  <a:lnTo>
                    <a:pt x="0" y="1667256"/>
                  </a:lnTo>
                  <a:close/>
                </a:path>
              </a:pathLst>
            </a:custGeom>
            <a:ln w="18287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664453" y="5031485"/>
            <a:ext cx="281305" cy="1304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15" marR="5080" indent="-6350" algn="just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Comic Sans MS"/>
                <a:cs typeface="Comic Sans MS"/>
              </a:rPr>
              <a:t>фи  </a:t>
            </a:r>
            <a:r>
              <a:rPr sz="1400" b="1" i="1" spc="-20" dirty="0">
                <a:latin typeface="Comic Sans MS"/>
                <a:cs typeface="Comic Sans MS"/>
              </a:rPr>
              <a:t>з.  </a:t>
            </a:r>
            <a:r>
              <a:rPr sz="1400" b="1" i="1" dirty="0">
                <a:latin typeface="Comic Sans MS"/>
                <a:cs typeface="Comic Sans MS"/>
              </a:rPr>
              <a:t>ми  </a:t>
            </a:r>
            <a:r>
              <a:rPr sz="1400" b="1" i="1" spc="-20" dirty="0">
                <a:latin typeface="Comic Sans MS"/>
                <a:cs typeface="Comic Sans MS"/>
              </a:rPr>
              <a:t>ну  </a:t>
            </a:r>
            <a:r>
              <a:rPr sz="1400" b="1" i="1" spc="-15" dirty="0">
                <a:latin typeface="Comic Sans MS"/>
                <a:cs typeface="Comic Sans MS"/>
              </a:rPr>
              <a:t>тк  </a:t>
            </a:r>
            <a:r>
              <a:rPr sz="1400" b="1" i="1" spc="-10" dirty="0">
                <a:latin typeface="Comic Sans MS"/>
                <a:cs typeface="Comic Sans MS"/>
              </a:rPr>
              <a:t>и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-9207" y="0"/>
            <a:ext cx="8236584" cy="6116320"/>
            <a:chOff x="-9207" y="0"/>
            <a:chExt cx="8236584" cy="6116320"/>
          </a:xfrm>
        </p:grpSpPr>
        <p:sp>
          <p:nvSpPr>
            <p:cNvPr id="35" name="object 35"/>
            <p:cNvSpPr/>
            <p:nvPr/>
          </p:nvSpPr>
          <p:spPr>
            <a:xfrm>
              <a:off x="2389631" y="4090479"/>
              <a:ext cx="2418334" cy="201599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65197" y="4166489"/>
              <a:ext cx="2273045" cy="186926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65197" y="4166489"/>
              <a:ext cx="2273300" cy="1869439"/>
            </a:xfrm>
            <a:custGeom>
              <a:avLst/>
              <a:gdLst/>
              <a:ahLst/>
              <a:cxnLst/>
              <a:rect l="l" t="t" r="r" b="b"/>
              <a:pathLst>
                <a:path w="2273300" h="1869439">
                  <a:moveTo>
                    <a:pt x="0" y="1788033"/>
                  </a:moveTo>
                  <a:lnTo>
                    <a:pt x="81279" y="1205484"/>
                  </a:lnTo>
                  <a:lnTo>
                    <a:pt x="206628" y="1371346"/>
                  </a:lnTo>
                  <a:lnTo>
                    <a:pt x="2022475" y="0"/>
                  </a:lnTo>
                  <a:lnTo>
                    <a:pt x="2273045" y="331850"/>
                  </a:lnTo>
                  <a:lnTo>
                    <a:pt x="457200" y="1703311"/>
                  </a:lnTo>
                  <a:lnTo>
                    <a:pt x="582548" y="1869262"/>
                  </a:lnTo>
                  <a:lnTo>
                    <a:pt x="0" y="1788033"/>
                  </a:lnTo>
                  <a:close/>
                </a:path>
              </a:pathLst>
            </a:custGeom>
            <a:ln w="9525">
              <a:solidFill>
                <a:srgbClr val="209A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45028" y="5608027"/>
              <a:ext cx="112648" cy="11085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86379" y="5534659"/>
              <a:ext cx="64769" cy="51435"/>
            </a:xfrm>
            <a:custGeom>
              <a:avLst/>
              <a:gdLst/>
              <a:ahLst/>
              <a:cxnLst/>
              <a:rect l="l" t="t" r="r" b="b"/>
              <a:pathLst>
                <a:path w="64769" h="51435">
                  <a:moveTo>
                    <a:pt x="58800" y="0"/>
                  </a:moveTo>
                  <a:lnTo>
                    <a:pt x="15493" y="26161"/>
                  </a:lnTo>
                  <a:lnTo>
                    <a:pt x="0" y="44068"/>
                  </a:lnTo>
                  <a:lnTo>
                    <a:pt x="4444" y="49910"/>
                  </a:lnTo>
                  <a:lnTo>
                    <a:pt x="6603" y="50926"/>
                  </a:lnTo>
                  <a:lnTo>
                    <a:pt x="12318" y="50799"/>
                  </a:lnTo>
                  <a:lnTo>
                    <a:pt x="15112" y="49783"/>
                  </a:lnTo>
                  <a:lnTo>
                    <a:pt x="22606" y="43941"/>
                  </a:lnTo>
                  <a:lnTo>
                    <a:pt x="26162" y="40639"/>
                  </a:lnTo>
                  <a:lnTo>
                    <a:pt x="34670" y="33654"/>
                  </a:lnTo>
                  <a:lnTo>
                    <a:pt x="58165" y="17271"/>
                  </a:lnTo>
                  <a:lnTo>
                    <a:pt x="60959" y="15112"/>
                  </a:lnTo>
                  <a:lnTo>
                    <a:pt x="62737" y="12699"/>
                  </a:lnTo>
                  <a:lnTo>
                    <a:pt x="64388" y="7365"/>
                  </a:lnTo>
                  <a:lnTo>
                    <a:pt x="64007" y="4952"/>
                  </a:lnTo>
                  <a:lnTo>
                    <a:pt x="60959" y="1015"/>
                  </a:lnTo>
                  <a:lnTo>
                    <a:pt x="58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04343" y="4339590"/>
              <a:ext cx="1577232" cy="142758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44040" y="3660647"/>
              <a:ext cx="2637790" cy="144005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18462" y="3734942"/>
              <a:ext cx="2493645" cy="129692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18462" y="3734942"/>
              <a:ext cx="2493645" cy="1297305"/>
            </a:xfrm>
            <a:custGeom>
              <a:avLst/>
              <a:gdLst/>
              <a:ahLst/>
              <a:cxnLst/>
              <a:rect l="l" t="t" r="r" b="b"/>
              <a:pathLst>
                <a:path w="2493645" h="1297304">
                  <a:moveTo>
                    <a:pt x="0" y="1096009"/>
                  </a:moveTo>
                  <a:lnTo>
                    <a:pt x="200913" y="644778"/>
                  </a:lnTo>
                  <a:lnTo>
                    <a:pt x="263525" y="807846"/>
                  </a:lnTo>
                  <a:lnTo>
                    <a:pt x="2368550" y="0"/>
                  </a:lnTo>
                  <a:lnTo>
                    <a:pt x="2493645" y="326008"/>
                  </a:lnTo>
                  <a:lnTo>
                    <a:pt x="388619" y="1133855"/>
                  </a:lnTo>
                  <a:lnTo>
                    <a:pt x="451231" y="1296923"/>
                  </a:lnTo>
                  <a:lnTo>
                    <a:pt x="0" y="109600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49720" y="3938904"/>
              <a:ext cx="1954995" cy="81661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86783" y="271018"/>
              <a:ext cx="1125220" cy="1851660"/>
            </a:xfrm>
            <a:custGeom>
              <a:avLst/>
              <a:gdLst/>
              <a:ahLst/>
              <a:cxnLst/>
              <a:rect l="l" t="t" r="r" b="b"/>
              <a:pathLst>
                <a:path w="1125220" h="1851660">
                  <a:moveTo>
                    <a:pt x="143763" y="0"/>
                  </a:moveTo>
                  <a:lnTo>
                    <a:pt x="0" y="401573"/>
                  </a:lnTo>
                  <a:lnTo>
                    <a:pt x="136398" y="337184"/>
                  </a:lnTo>
                  <a:lnTo>
                    <a:pt x="852169" y="1851278"/>
                  </a:lnTo>
                  <a:lnTo>
                    <a:pt x="1124839" y="1722373"/>
                  </a:lnTo>
                  <a:lnTo>
                    <a:pt x="409066" y="208279"/>
                  </a:lnTo>
                  <a:lnTo>
                    <a:pt x="545464" y="143763"/>
                  </a:lnTo>
                  <a:lnTo>
                    <a:pt x="14376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986783" y="271018"/>
              <a:ext cx="1125220" cy="1851660"/>
            </a:xfrm>
            <a:custGeom>
              <a:avLst/>
              <a:gdLst/>
              <a:ahLst/>
              <a:cxnLst/>
              <a:rect l="l" t="t" r="r" b="b"/>
              <a:pathLst>
                <a:path w="1125220" h="1851660">
                  <a:moveTo>
                    <a:pt x="0" y="401573"/>
                  </a:moveTo>
                  <a:lnTo>
                    <a:pt x="143763" y="0"/>
                  </a:lnTo>
                  <a:lnTo>
                    <a:pt x="545464" y="143763"/>
                  </a:lnTo>
                  <a:lnTo>
                    <a:pt x="409066" y="208279"/>
                  </a:lnTo>
                  <a:lnTo>
                    <a:pt x="1124839" y="1722373"/>
                  </a:lnTo>
                  <a:lnTo>
                    <a:pt x="852169" y="1851278"/>
                  </a:lnTo>
                  <a:lnTo>
                    <a:pt x="136398" y="337184"/>
                  </a:lnTo>
                  <a:lnTo>
                    <a:pt x="0" y="401573"/>
                  </a:lnTo>
                  <a:close/>
                </a:path>
              </a:pathLst>
            </a:custGeom>
            <a:ln w="19050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309490" y="707644"/>
              <a:ext cx="130175" cy="12598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06570" y="912113"/>
              <a:ext cx="101929" cy="9988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00433" y="1105535"/>
              <a:ext cx="89854" cy="9772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91619" y="1298447"/>
              <a:ext cx="89854" cy="9772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80138" y="1490852"/>
              <a:ext cx="101919" cy="9982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48529" y="1672082"/>
              <a:ext cx="133985" cy="12255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717160" y="0"/>
              <a:ext cx="1209040" cy="1966595"/>
            </a:xfrm>
            <a:custGeom>
              <a:avLst/>
              <a:gdLst/>
              <a:ahLst/>
              <a:cxnLst/>
              <a:rect l="l" t="t" r="r" b="b"/>
              <a:pathLst>
                <a:path w="1209039" h="1966595">
                  <a:moveTo>
                    <a:pt x="915535" y="572388"/>
                  </a:moveTo>
                  <a:lnTo>
                    <a:pt x="302133" y="572388"/>
                  </a:lnTo>
                  <a:lnTo>
                    <a:pt x="472439" y="1966214"/>
                  </a:lnTo>
                  <a:lnTo>
                    <a:pt x="1076705" y="1892427"/>
                  </a:lnTo>
                  <a:lnTo>
                    <a:pt x="915535" y="572388"/>
                  </a:lnTo>
                  <a:close/>
                </a:path>
                <a:path w="1209039" h="1966595">
                  <a:moveTo>
                    <a:pt x="618457" y="0"/>
                  </a:moveTo>
                  <a:lnTo>
                    <a:pt x="476636" y="0"/>
                  </a:lnTo>
                  <a:lnTo>
                    <a:pt x="0" y="609346"/>
                  </a:lnTo>
                  <a:lnTo>
                    <a:pt x="302133" y="572388"/>
                  </a:lnTo>
                  <a:lnTo>
                    <a:pt x="915535" y="572388"/>
                  </a:lnTo>
                  <a:lnTo>
                    <a:pt x="906526" y="498601"/>
                  </a:lnTo>
                  <a:lnTo>
                    <a:pt x="1208659" y="461772"/>
                  </a:lnTo>
                  <a:lnTo>
                    <a:pt x="61845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17160" y="0"/>
              <a:ext cx="1209040" cy="1966595"/>
            </a:xfrm>
            <a:custGeom>
              <a:avLst/>
              <a:gdLst/>
              <a:ahLst/>
              <a:cxnLst/>
              <a:rect l="l" t="t" r="r" b="b"/>
              <a:pathLst>
                <a:path w="1209039" h="1966595">
                  <a:moveTo>
                    <a:pt x="0" y="609346"/>
                  </a:moveTo>
                  <a:lnTo>
                    <a:pt x="476636" y="0"/>
                  </a:lnTo>
                </a:path>
                <a:path w="1209039" h="1966595">
                  <a:moveTo>
                    <a:pt x="618457" y="0"/>
                  </a:moveTo>
                  <a:lnTo>
                    <a:pt x="1208659" y="461772"/>
                  </a:lnTo>
                  <a:lnTo>
                    <a:pt x="906526" y="498601"/>
                  </a:lnTo>
                  <a:lnTo>
                    <a:pt x="1076705" y="1892427"/>
                  </a:lnTo>
                  <a:lnTo>
                    <a:pt x="472439" y="1966214"/>
                  </a:lnTo>
                  <a:lnTo>
                    <a:pt x="302133" y="572388"/>
                  </a:lnTo>
                  <a:lnTo>
                    <a:pt x="0" y="609346"/>
                  </a:lnTo>
                </a:path>
              </a:pathLst>
            </a:custGeom>
            <a:ln w="19050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145151" y="507999"/>
              <a:ext cx="485140" cy="979805"/>
            </a:xfrm>
            <a:custGeom>
              <a:avLst/>
              <a:gdLst/>
              <a:ahLst/>
              <a:cxnLst/>
              <a:rect l="l" t="t" r="r" b="b"/>
              <a:pathLst>
                <a:path w="485139" h="979805">
                  <a:moveTo>
                    <a:pt x="79629" y="40386"/>
                  </a:moveTo>
                  <a:lnTo>
                    <a:pt x="78359" y="29464"/>
                  </a:lnTo>
                  <a:lnTo>
                    <a:pt x="72263" y="26289"/>
                  </a:lnTo>
                  <a:lnTo>
                    <a:pt x="10541" y="33909"/>
                  </a:lnTo>
                  <a:lnTo>
                    <a:pt x="7112" y="34290"/>
                  </a:lnTo>
                  <a:lnTo>
                    <a:pt x="4445" y="35814"/>
                  </a:lnTo>
                  <a:lnTo>
                    <a:pt x="2540" y="38227"/>
                  </a:lnTo>
                  <a:lnTo>
                    <a:pt x="762" y="40767"/>
                  </a:lnTo>
                  <a:lnTo>
                    <a:pt x="0" y="43561"/>
                  </a:lnTo>
                  <a:lnTo>
                    <a:pt x="381" y="46736"/>
                  </a:lnTo>
                  <a:lnTo>
                    <a:pt x="863" y="51435"/>
                  </a:lnTo>
                  <a:lnTo>
                    <a:pt x="990" y="51689"/>
                  </a:lnTo>
                  <a:lnTo>
                    <a:pt x="3429" y="54610"/>
                  </a:lnTo>
                  <a:lnTo>
                    <a:pt x="8001" y="55753"/>
                  </a:lnTo>
                  <a:lnTo>
                    <a:pt x="10795" y="56515"/>
                  </a:lnTo>
                  <a:lnTo>
                    <a:pt x="15113" y="56515"/>
                  </a:lnTo>
                  <a:lnTo>
                    <a:pt x="20955" y="55880"/>
                  </a:lnTo>
                  <a:lnTo>
                    <a:pt x="25019" y="55372"/>
                  </a:lnTo>
                  <a:lnTo>
                    <a:pt x="27559" y="54991"/>
                  </a:lnTo>
                  <a:lnTo>
                    <a:pt x="28575" y="54864"/>
                  </a:lnTo>
                  <a:lnTo>
                    <a:pt x="35560" y="99187"/>
                  </a:lnTo>
                  <a:lnTo>
                    <a:pt x="36068" y="104267"/>
                  </a:lnTo>
                  <a:lnTo>
                    <a:pt x="36449" y="108331"/>
                  </a:lnTo>
                  <a:lnTo>
                    <a:pt x="47371" y="126873"/>
                  </a:lnTo>
                  <a:lnTo>
                    <a:pt x="58801" y="125476"/>
                  </a:lnTo>
                  <a:lnTo>
                    <a:pt x="62103" y="118618"/>
                  </a:lnTo>
                  <a:lnTo>
                    <a:pt x="60579" y="105791"/>
                  </a:lnTo>
                  <a:lnTo>
                    <a:pt x="59334" y="96481"/>
                  </a:lnTo>
                  <a:lnTo>
                    <a:pt x="57531" y="84366"/>
                  </a:lnTo>
                  <a:lnTo>
                    <a:pt x="55143" y="69430"/>
                  </a:lnTo>
                  <a:lnTo>
                    <a:pt x="52717" y="54864"/>
                  </a:lnTo>
                  <a:lnTo>
                    <a:pt x="52197" y="51689"/>
                  </a:lnTo>
                  <a:lnTo>
                    <a:pt x="53213" y="51435"/>
                  </a:lnTo>
                  <a:lnTo>
                    <a:pt x="54991" y="51181"/>
                  </a:lnTo>
                  <a:lnTo>
                    <a:pt x="56515" y="50927"/>
                  </a:lnTo>
                  <a:lnTo>
                    <a:pt x="58801" y="50800"/>
                  </a:lnTo>
                  <a:lnTo>
                    <a:pt x="65024" y="50292"/>
                  </a:lnTo>
                  <a:lnTo>
                    <a:pt x="67310" y="50038"/>
                  </a:lnTo>
                  <a:lnTo>
                    <a:pt x="68834" y="49911"/>
                  </a:lnTo>
                  <a:lnTo>
                    <a:pt x="72263" y="49530"/>
                  </a:lnTo>
                  <a:lnTo>
                    <a:pt x="75057" y="48006"/>
                  </a:lnTo>
                  <a:lnTo>
                    <a:pt x="78867" y="43180"/>
                  </a:lnTo>
                  <a:lnTo>
                    <a:pt x="79629" y="40386"/>
                  </a:lnTo>
                  <a:close/>
                </a:path>
                <a:path w="485139" h="979805">
                  <a:moveTo>
                    <a:pt x="133477" y="324485"/>
                  </a:moveTo>
                  <a:lnTo>
                    <a:pt x="133096" y="321564"/>
                  </a:lnTo>
                  <a:lnTo>
                    <a:pt x="132969" y="320167"/>
                  </a:lnTo>
                  <a:lnTo>
                    <a:pt x="129921" y="313817"/>
                  </a:lnTo>
                  <a:lnTo>
                    <a:pt x="112014" y="273304"/>
                  </a:lnTo>
                  <a:lnTo>
                    <a:pt x="106045" y="254381"/>
                  </a:lnTo>
                  <a:lnTo>
                    <a:pt x="104140" y="249174"/>
                  </a:lnTo>
                  <a:lnTo>
                    <a:pt x="101955" y="245618"/>
                  </a:lnTo>
                  <a:lnTo>
                    <a:pt x="98933" y="240538"/>
                  </a:lnTo>
                  <a:lnTo>
                    <a:pt x="94488" y="237998"/>
                  </a:lnTo>
                  <a:lnTo>
                    <a:pt x="81534" y="239522"/>
                  </a:lnTo>
                  <a:lnTo>
                    <a:pt x="76962" y="245618"/>
                  </a:lnTo>
                  <a:lnTo>
                    <a:pt x="75438" y="257048"/>
                  </a:lnTo>
                  <a:lnTo>
                    <a:pt x="73812" y="266268"/>
                  </a:lnTo>
                  <a:lnTo>
                    <a:pt x="71399" y="276580"/>
                  </a:lnTo>
                  <a:lnTo>
                    <a:pt x="68084" y="288290"/>
                  </a:lnTo>
                  <a:lnTo>
                    <a:pt x="64135" y="300482"/>
                  </a:lnTo>
                  <a:lnTo>
                    <a:pt x="60693" y="293497"/>
                  </a:lnTo>
                  <a:lnTo>
                    <a:pt x="60413" y="292938"/>
                  </a:lnTo>
                  <a:lnTo>
                    <a:pt x="57086" y="285559"/>
                  </a:lnTo>
                  <a:lnTo>
                    <a:pt x="54127" y="278384"/>
                  </a:lnTo>
                  <a:lnTo>
                    <a:pt x="51562" y="271399"/>
                  </a:lnTo>
                  <a:lnTo>
                    <a:pt x="49530" y="265303"/>
                  </a:lnTo>
                  <a:lnTo>
                    <a:pt x="48209" y="261747"/>
                  </a:lnTo>
                  <a:lnTo>
                    <a:pt x="43815" y="250571"/>
                  </a:lnTo>
                  <a:lnTo>
                    <a:pt x="38227" y="245745"/>
                  </a:lnTo>
                  <a:lnTo>
                    <a:pt x="31242" y="246507"/>
                  </a:lnTo>
                  <a:lnTo>
                    <a:pt x="27178" y="247015"/>
                  </a:lnTo>
                  <a:lnTo>
                    <a:pt x="24003" y="248920"/>
                  </a:lnTo>
                  <a:lnTo>
                    <a:pt x="21590" y="252222"/>
                  </a:lnTo>
                  <a:lnTo>
                    <a:pt x="19177" y="255397"/>
                  </a:lnTo>
                  <a:lnTo>
                    <a:pt x="17399" y="261239"/>
                  </a:lnTo>
                  <a:lnTo>
                    <a:pt x="16129" y="269621"/>
                  </a:lnTo>
                  <a:lnTo>
                    <a:pt x="13868" y="287985"/>
                  </a:lnTo>
                  <a:lnTo>
                    <a:pt x="13716" y="289687"/>
                  </a:lnTo>
                  <a:lnTo>
                    <a:pt x="11595" y="298945"/>
                  </a:lnTo>
                  <a:lnTo>
                    <a:pt x="8509" y="311785"/>
                  </a:lnTo>
                  <a:lnTo>
                    <a:pt x="6096" y="321183"/>
                  </a:lnTo>
                  <a:lnTo>
                    <a:pt x="5499" y="327406"/>
                  </a:lnTo>
                  <a:lnTo>
                    <a:pt x="10160" y="341884"/>
                  </a:lnTo>
                  <a:lnTo>
                    <a:pt x="12446" y="343535"/>
                  </a:lnTo>
                  <a:lnTo>
                    <a:pt x="15367" y="344170"/>
                  </a:lnTo>
                  <a:lnTo>
                    <a:pt x="18796" y="343789"/>
                  </a:lnTo>
                  <a:lnTo>
                    <a:pt x="24384" y="343027"/>
                  </a:lnTo>
                  <a:lnTo>
                    <a:pt x="27940" y="339979"/>
                  </a:lnTo>
                  <a:lnTo>
                    <a:pt x="29337" y="334391"/>
                  </a:lnTo>
                  <a:lnTo>
                    <a:pt x="29718" y="329565"/>
                  </a:lnTo>
                  <a:lnTo>
                    <a:pt x="30734" y="319786"/>
                  </a:lnTo>
                  <a:lnTo>
                    <a:pt x="33769" y="304457"/>
                  </a:lnTo>
                  <a:lnTo>
                    <a:pt x="35013" y="298437"/>
                  </a:lnTo>
                  <a:lnTo>
                    <a:pt x="36068" y="293497"/>
                  </a:lnTo>
                  <a:lnTo>
                    <a:pt x="39154" y="300621"/>
                  </a:lnTo>
                  <a:lnTo>
                    <a:pt x="42354" y="307517"/>
                  </a:lnTo>
                  <a:lnTo>
                    <a:pt x="45631" y="314198"/>
                  </a:lnTo>
                  <a:lnTo>
                    <a:pt x="49022" y="320675"/>
                  </a:lnTo>
                  <a:lnTo>
                    <a:pt x="52705" y="327406"/>
                  </a:lnTo>
                  <a:lnTo>
                    <a:pt x="54737" y="331216"/>
                  </a:lnTo>
                  <a:lnTo>
                    <a:pt x="55245" y="331851"/>
                  </a:lnTo>
                  <a:lnTo>
                    <a:pt x="58166" y="335661"/>
                  </a:lnTo>
                  <a:lnTo>
                    <a:pt x="62103" y="337185"/>
                  </a:lnTo>
                  <a:lnTo>
                    <a:pt x="81915" y="318516"/>
                  </a:lnTo>
                  <a:lnTo>
                    <a:pt x="83058" y="314706"/>
                  </a:lnTo>
                  <a:lnTo>
                    <a:pt x="84074" y="310896"/>
                  </a:lnTo>
                  <a:lnTo>
                    <a:pt x="85217" y="306959"/>
                  </a:lnTo>
                  <a:lnTo>
                    <a:pt x="87261" y="300482"/>
                  </a:lnTo>
                  <a:lnTo>
                    <a:pt x="90932" y="288925"/>
                  </a:lnTo>
                  <a:lnTo>
                    <a:pt x="92329" y="283972"/>
                  </a:lnTo>
                  <a:lnTo>
                    <a:pt x="95186" y="291909"/>
                  </a:lnTo>
                  <a:lnTo>
                    <a:pt x="97878" y="298945"/>
                  </a:lnTo>
                  <a:lnTo>
                    <a:pt x="100431" y="305104"/>
                  </a:lnTo>
                  <a:lnTo>
                    <a:pt x="105029" y="315087"/>
                  </a:lnTo>
                  <a:lnTo>
                    <a:pt x="107302" y="320167"/>
                  </a:lnTo>
                  <a:lnTo>
                    <a:pt x="109474" y="324739"/>
                  </a:lnTo>
                  <a:lnTo>
                    <a:pt x="112903" y="330327"/>
                  </a:lnTo>
                  <a:lnTo>
                    <a:pt x="117221" y="332740"/>
                  </a:lnTo>
                  <a:lnTo>
                    <a:pt x="122555" y="332105"/>
                  </a:lnTo>
                  <a:lnTo>
                    <a:pt x="125349" y="331724"/>
                  </a:lnTo>
                  <a:lnTo>
                    <a:pt x="127762" y="330708"/>
                  </a:lnTo>
                  <a:lnTo>
                    <a:pt x="129921" y="328930"/>
                  </a:lnTo>
                  <a:lnTo>
                    <a:pt x="132461" y="326898"/>
                  </a:lnTo>
                  <a:lnTo>
                    <a:pt x="133477" y="324485"/>
                  </a:lnTo>
                  <a:close/>
                </a:path>
                <a:path w="485139" h="979805">
                  <a:moveTo>
                    <a:pt x="135001" y="745871"/>
                  </a:moveTo>
                  <a:lnTo>
                    <a:pt x="130175" y="734187"/>
                  </a:lnTo>
                  <a:lnTo>
                    <a:pt x="127762" y="732282"/>
                  </a:lnTo>
                  <a:lnTo>
                    <a:pt x="124968" y="731393"/>
                  </a:lnTo>
                  <a:lnTo>
                    <a:pt x="121920" y="731774"/>
                  </a:lnTo>
                  <a:lnTo>
                    <a:pt x="120396" y="732028"/>
                  </a:lnTo>
                  <a:lnTo>
                    <a:pt x="117094" y="733933"/>
                  </a:lnTo>
                  <a:lnTo>
                    <a:pt x="106680" y="741045"/>
                  </a:lnTo>
                  <a:lnTo>
                    <a:pt x="102235" y="743077"/>
                  </a:lnTo>
                  <a:lnTo>
                    <a:pt x="98425" y="743585"/>
                  </a:lnTo>
                  <a:lnTo>
                    <a:pt x="91694" y="744347"/>
                  </a:lnTo>
                  <a:lnTo>
                    <a:pt x="85979" y="743458"/>
                  </a:lnTo>
                  <a:lnTo>
                    <a:pt x="81534" y="740664"/>
                  </a:lnTo>
                  <a:lnTo>
                    <a:pt x="76708" y="737743"/>
                  </a:lnTo>
                  <a:lnTo>
                    <a:pt x="74041" y="733298"/>
                  </a:lnTo>
                  <a:lnTo>
                    <a:pt x="72517" y="721233"/>
                  </a:lnTo>
                  <a:lnTo>
                    <a:pt x="74041" y="713740"/>
                  </a:lnTo>
                  <a:lnTo>
                    <a:pt x="77978" y="704850"/>
                  </a:lnTo>
                  <a:lnTo>
                    <a:pt x="82042" y="695579"/>
                  </a:lnTo>
                  <a:lnTo>
                    <a:pt x="86360" y="690626"/>
                  </a:lnTo>
                  <a:lnTo>
                    <a:pt x="97663" y="689356"/>
                  </a:lnTo>
                  <a:lnTo>
                    <a:pt x="102997" y="689991"/>
                  </a:lnTo>
                  <a:lnTo>
                    <a:pt x="106807" y="692277"/>
                  </a:lnTo>
                  <a:lnTo>
                    <a:pt x="110490" y="694436"/>
                  </a:lnTo>
                  <a:lnTo>
                    <a:pt x="113665" y="695452"/>
                  </a:lnTo>
                  <a:lnTo>
                    <a:pt x="116078" y="695071"/>
                  </a:lnTo>
                  <a:lnTo>
                    <a:pt x="119380" y="694690"/>
                  </a:lnTo>
                  <a:lnTo>
                    <a:pt x="121920" y="693293"/>
                  </a:lnTo>
                  <a:lnTo>
                    <a:pt x="124561" y="689356"/>
                  </a:lnTo>
                  <a:lnTo>
                    <a:pt x="125349" y="688213"/>
                  </a:lnTo>
                  <a:lnTo>
                    <a:pt x="125984" y="685673"/>
                  </a:lnTo>
                  <a:lnTo>
                    <a:pt x="125603" y="682879"/>
                  </a:lnTo>
                  <a:lnTo>
                    <a:pt x="125095" y="677672"/>
                  </a:lnTo>
                  <a:lnTo>
                    <a:pt x="119634" y="673735"/>
                  </a:lnTo>
                  <a:lnTo>
                    <a:pt x="109474" y="670941"/>
                  </a:lnTo>
                  <a:lnTo>
                    <a:pt x="101219" y="668782"/>
                  </a:lnTo>
                  <a:lnTo>
                    <a:pt x="94107" y="668020"/>
                  </a:lnTo>
                  <a:lnTo>
                    <a:pt x="88138" y="668782"/>
                  </a:lnTo>
                  <a:lnTo>
                    <a:pt x="58801" y="693293"/>
                  </a:lnTo>
                  <a:lnTo>
                    <a:pt x="50685" y="721360"/>
                  </a:lnTo>
                  <a:lnTo>
                    <a:pt x="50927" y="729996"/>
                  </a:lnTo>
                  <a:lnTo>
                    <a:pt x="75399" y="762050"/>
                  </a:lnTo>
                  <a:lnTo>
                    <a:pt x="91833" y="765479"/>
                  </a:lnTo>
                  <a:lnTo>
                    <a:pt x="100965" y="765048"/>
                  </a:lnTo>
                  <a:lnTo>
                    <a:pt x="106553" y="764413"/>
                  </a:lnTo>
                  <a:lnTo>
                    <a:pt x="113284" y="761619"/>
                  </a:lnTo>
                  <a:lnTo>
                    <a:pt x="130683" y="750951"/>
                  </a:lnTo>
                  <a:lnTo>
                    <a:pt x="135001" y="745871"/>
                  </a:lnTo>
                  <a:close/>
                </a:path>
                <a:path w="485139" h="979805">
                  <a:moveTo>
                    <a:pt x="183515" y="532155"/>
                  </a:moveTo>
                  <a:lnTo>
                    <a:pt x="183400" y="529082"/>
                  </a:lnTo>
                  <a:lnTo>
                    <a:pt x="183261" y="528066"/>
                  </a:lnTo>
                  <a:lnTo>
                    <a:pt x="181737" y="525526"/>
                  </a:lnTo>
                  <a:lnTo>
                    <a:pt x="175806" y="515620"/>
                  </a:lnTo>
                  <a:lnTo>
                    <a:pt x="167754" y="477304"/>
                  </a:lnTo>
                  <a:lnTo>
                    <a:pt x="167894" y="469900"/>
                  </a:lnTo>
                  <a:lnTo>
                    <a:pt x="168021" y="468757"/>
                  </a:lnTo>
                  <a:lnTo>
                    <a:pt x="169164" y="467106"/>
                  </a:lnTo>
                  <a:lnTo>
                    <a:pt x="169672" y="465201"/>
                  </a:lnTo>
                  <a:lnTo>
                    <a:pt x="168783" y="458343"/>
                  </a:lnTo>
                  <a:lnTo>
                    <a:pt x="163957" y="454533"/>
                  </a:lnTo>
                  <a:lnTo>
                    <a:pt x="154940" y="451866"/>
                  </a:lnTo>
                  <a:lnTo>
                    <a:pt x="151003" y="450761"/>
                  </a:lnTo>
                  <a:lnTo>
                    <a:pt x="151003" y="515747"/>
                  </a:lnTo>
                  <a:lnTo>
                    <a:pt x="148590" y="518160"/>
                  </a:lnTo>
                  <a:lnTo>
                    <a:pt x="127381" y="525526"/>
                  </a:lnTo>
                  <a:lnTo>
                    <a:pt x="123063" y="524129"/>
                  </a:lnTo>
                  <a:lnTo>
                    <a:pt x="116713" y="517017"/>
                  </a:lnTo>
                  <a:lnTo>
                    <a:pt x="114554" y="511429"/>
                  </a:lnTo>
                  <a:lnTo>
                    <a:pt x="113588" y="503301"/>
                  </a:lnTo>
                  <a:lnTo>
                    <a:pt x="112649" y="495808"/>
                  </a:lnTo>
                  <a:lnTo>
                    <a:pt x="139065" y="470027"/>
                  </a:lnTo>
                  <a:lnTo>
                    <a:pt x="139700" y="469900"/>
                  </a:lnTo>
                  <a:lnTo>
                    <a:pt x="140462" y="469900"/>
                  </a:lnTo>
                  <a:lnTo>
                    <a:pt x="141478" y="470154"/>
                  </a:lnTo>
                  <a:lnTo>
                    <a:pt x="142367" y="470281"/>
                  </a:lnTo>
                  <a:lnTo>
                    <a:pt x="143383" y="470535"/>
                  </a:lnTo>
                  <a:lnTo>
                    <a:pt x="144653" y="470916"/>
                  </a:lnTo>
                  <a:lnTo>
                    <a:pt x="144526" y="483489"/>
                  </a:lnTo>
                  <a:lnTo>
                    <a:pt x="144780" y="485394"/>
                  </a:lnTo>
                  <a:lnTo>
                    <a:pt x="145694" y="491236"/>
                  </a:lnTo>
                  <a:lnTo>
                    <a:pt x="147002" y="497992"/>
                  </a:lnTo>
                  <a:lnTo>
                    <a:pt x="148856" y="506349"/>
                  </a:lnTo>
                  <a:lnTo>
                    <a:pt x="150876" y="514604"/>
                  </a:lnTo>
                  <a:lnTo>
                    <a:pt x="151003" y="515747"/>
                  </a:lnTo>
                  <a:lnTo>
                    <a:pt x="151003" y="450761"/>
                  </a:lnTo>
                  <a:lnTo>
                    <a:pt x="147320" y="449707"/>
                  </a:lnTo>
                  <a:lnTo>
                    <a:pt x="140970" y="448945"/>
                  </a:lnTo>
                  <a:lnTo>
                    <a:pt x="135509" y="449580"/>
                  </a:lnTo>
                  <a:lnTo>
                    <a:pt x="100838" y="468757"/>
                  </a:lnTo>
                  <a:lnTo>
                    <a:pt x="89560" y="495808"/>
                  </a:lnTo>
                  <a:lnTo>
                    <a:pt x="89611" y="498856"/>
                  </a:lnTo>
                  <a:lnTo>
                    <a:pt x="104267" y="537845"/>
                  </a:lnTo>
                  <a:lnTo>
                    <a:pt x="126784" y="545566"/>
                  </a:lnTo>
                  <a:lnTo>
                    <a:pt x="136525" y="545084"/>
                  </a:lnTo>
                  <a:lnTo>
                    <a:pt x="139319" y="544703"/>
                  </a:lnTo>
                  <a:lnTo>
                    <a:pt x="142621" y="543687"/>
                  </a:lnTo>
                  <a:lnTo>
                    <a:pt x="146431" y="541909"/>
                  </a:lnTo>
                  <a:lnTo>
                    <a:pt x="150368" y="540131"/>
                  </a:lnTo>
                  <a:lnTo>
                    <a:pt x="154686" y="537718"/>
                  </a:lnTo>
                  <a:lnTo>
                    <a:pt x="159639" y="534543"/>
                  </a:lnTo>
                  <a:lnTo>
                    <a:pt x="165989" y="538861"/>
                  </a:lnTo>
                  <a:lnTo>
                    <a:pt x="170434" y="540893"/>
                  </a:lnTo>
                  <a:lnTo>
                    <a:pt x="173101" y="540639"/>
                  </a:lnTo>
                  <a:lnTo>
                    <a:pt x="176149" y="540258"/>
                  </a:lnTo>
                  <a:lnTo>
                    <a:pt x="178689" y="538988"/>
                  </a:lnTo>
                  <a:lnTo>
                    <a:pt x="180721" y="536702"/>
                  </a:lnTo>
                  <a:lnTo>
                    <a:pt x="182753" y="534543"/>
                  </a:lnTo>
                  <a:lnTo>
                    <a:pt x="182880" y="534416"/>
                  </a:lnTo>
                  <a:lnTo>
                    <a:pt x="183515" y="532155"/>
                  </a:lnTo>
                  <a:close/>
                </a:path>
                <a:path w="485139" h="979805">
                  <a:moveTo>
                    <a:pt x="185077" y="61556"/>
                  </a:moveTo>
                  <a:lnTo>
                    <a:pt x="169379" y="22263"/>
                  </a:lnTo>
                  <a:lnTo>
                    <a:pt x="160197" y="18732"/>
                  </a:lnTo>
                  <a:lnTo>
                    <a:pt x="160197" y="61556"/>
                  </a:lnTo>
                  <a:lnTo>
                    <a:pt x="159600" y="67564"/>
                  </a:lnTo>
                  <a:lnTo>
                    <a:pt x="137668" y="92837"/>
                  </a:lnTo>
                  <a:lnTo>
                    <a:pt x="130937" y="93726"/>
                  </a:lnTo>
                  <a:lnTo>
                    <a:pt x="125222" y="92710"/>
                  </a:lnTo>
                  <a:lnTo>
                    <a:pt x="120523" y="89789"/>
                  </a:lnTo>
                  <a:lnTo>
                    <a:pt x="115697" y="86995"/>
                  </a:lnTo>
                  <a:lnTo>
                    <a:pt x="113030" y="82931"/>
                  </a:lnTo>
                  <a:lnTo>
                    <a:pt x="112395" y="77470"/>
                  </a:lnTo>
                  <a:lnTo>
                    <a:pt x="112217" y="73533"/>
                  </a:lnTo>
                  <a:lnTo>
                    <a:pt x="112179" y="70256"/>
                  </a:lnTo>
                  <a:lnTo>
                    <a:pt x="112928" y="64503"/>
                  </a:lnTo>
                  <a:lnTo>
                    <a:pt x="144780" y="37846"/>
                  </a:lnTo>
                  <a:lnTo>
                    <a:pt x="150495" y="38354"/>
                  </a:lnTo>
                  <a:lnTo>
                    <a:pt x="153797" y="40513"/>
                  </a:lnTo>
                  <a:lnTo>
                    <a:pt x="156972" y="42545"/>
                  </a:lnTo>
                  <a:lnTo>
                    <a:pt x="159004" y="47244"/>
                  </a:lnTo>
                  <a:lnTo>
                    <a:pt x="159893" y="54356"/>
                  </a:lnTo>
                  <a:lnTo>
                    <a:pt x="160096" y="58280"/>
                  </a:lnTo>
                  <a:lnTo>
                    <a:pt x="160197" y="61556"/>
                  </a:lnTo>
                  <a:lnTo>
                    <a:pt x="160197" y="18732"/>
                  </a:lnTo>
                  <a:lnTo>
                    <a:pt x="154114" y="16383"/>
                  </a:lnTo>
                  <a:lnTo>
                    <a:pt x="133731" y="16256"/>
                  </a:lnTo>
                  <a:lnTo>
                    <a:pt x="122415" y="18935"/>
                  </a:lnTo>
                  <a:lnTo>
                    <a:pt x="91782" y="50444"/>
                  </a:lnTo>
                  <a:lnTo>
                    <a:pt x="87325" y="70256"/>
                  </a:lnTo>
                  <a:lnTo>
                    <a:pt x="87757" y="80518"/>
                  </a:lnTo>
                  <a:lnTo>
                    <a:pt x="113830" y="112496"/>
                  </a:lnTo>
                  <a:lnTo>
                    <a:pt x="131025" y="115824"/>
                  </a:lnTo>
                  <a:lnTo>
                    <a:pt x="140462" y="115316"/>
                  </a:lnTo>
                  <a:lnTo>
                    <a:pt x="151726" y="112699"/>
                  </a:lnTo>
                  <a:lnTo>
                    <a:pt x="161518" y="107696"/>
                  </a:lnTo>
                  <a:lnTo>
                    <a:pt x="169875" y="100317"/>
                  </a:lnTo>
                  <a:lnTo>
                    <a:pt x="174536" y="93726"/>
                  </a:lnTo>
                  <a:lnTo>
                    <a:pt x="176784" y="90551"/>
                  </a:lnTo>
                  <a:lnTo>
                    <a:pt x="181127" y="81178"/>
                  </a:lnTo>
                  <a:lnTo>
                    <a:pt x="183908" y="71501"/>
                  </a:lnTo>
                  <a:lnTo>
                    <a:pt x="185077" y="61556"/>
                  </a:lnTo>
                  <a:close/>
                </a:path>
                <a:path w="485139" h="979805">
                  <a:moveTo>
                    <a:pt x="211074" y="959739"/>
                  </a:moveTo>
                  <a:lnTo>
                    <a:pt x="210820" y="956818"/>
                  </a:lnTo>
                  <a:lnTo>
                    <a:pt x="210566" y="955548"/>
                  </a:lnTo>
                  <a:lnTo>
                    <a:pt x="207645" y="949198"/>
                  </a:lnTo>
                  <a:lnTo>
                    <a:pt x="201676" y="937768"/>
                  </a:lnTo>
                  <a:lnTo>
                    <a:pt x="197472" y="928878"/>
                  </a:lnTo>
                  <a:lnTo>
                    <a:pt x="193535" y="919353"/>
                  </a:lnTo>
                  <a:lnTo>
                    <a:pt x="189636" y="908685"/>
                  </a:lnTo>
                  <a:lnTo>
                    <a:pt x="185928" y="897128"/>
                  </a:lnTo>
                  <a:lnTo>
                    <a:pt x="183642" y="889635"/>
                  </a:lnTo>
                  <a:lnTo>
                    <a:pt x="181737" y="884555"/>
                  </a:lnTo>
                  <a:lnTo>
                    <a:pt x="176657" y="875919"/>
                  </a:lnTo>
                  <a:lnTo>
                    <a:pt x="172085" y="873379"/>
                  </a:lnTo>
                  <a:lnTo>
                    <a:pt x="159131" y="874903"/>
                  </a:lnTo>
                  <a:lnTo>
                    <a:pt x="154559" y="880999"/>
                  </a:lnTo>
                  <a:lnTo>
                    <a:pt x="153035" y="892302"/>
                  </a:lnTo>
                  <a:lnTo>
                    <a:pt x="151460" y="901598"/>
                  </a:lnTo>
                  <a:lnTo>
                    <a:pt x="149047" y="911948"/>
                  </a:lnTo>
                  <a:lnTo>
                    <a:pt x="145694" y="923671"/>
                  </a:lnTo>
                  <a:lnTo>
                    <a:pt x="141732" y="935863"/>
                  </a:lnTo>
                  <a:lnTo>
                    <a:pt x="138315" y="928878"/>
                  </a:lnTo>
                  <a:lnTo>
                    <a:pt x="138010" y="928268"/>
                  </a:lnTo>
                  <a:lnTo>
                    <a:pt x="134696" y="920902"/>
                  </a:lnTo>
                  <a:lnTo>
                    <a:pt x="131775" y="913739"/>
                  </a:lnTo>
                  <a:lnTo>
                    <a:pt x="129286" y="906780"/>
                  </a:lnTo>
                  <a:lnTo>
                    <a:pt x="127127" y="900557"/>
                  </a:lnTo>
                  <a:lnTo>
                    <a:pt x="125806" y="897128"/>
                  </a:lnTo>
                  <a:lnTo>
                    <a:pt x="121412" y="885952"/>
                  </a:lnTo>
                  <a:lnTo>
                    <a:pt x="115824" y="881126"/>
                  </a:lnTo>
                  <a:lnTo>
                    <a:pt x="108839" y="881888"/>
                  </a:lnTo>
                  <a:lnTo>
                    <a:pt x="91440" y="923671"/>
                  </a:lnTo>
                  <a:lnTo>
                    <a:pt x="91313" y="925068"/>
                  </a:lnTo>
                  <a:lnTo>
                    <a:pt x="89192" y="934313"/>
                  </a:lnTo>
                  <a:lnTo>
                    <a:pt x="83820" y="956564"/>
                  </a:lnTo>
                  <a:lnTo>
                    <a:pt x="82956" y="964311"/>
                  </a:lnTo>
                  <a:lnTo>
                    <a:pt x="82956" y="964819"/>
                  </a:lnTo>
                  <a:lnTo>
                    <a:pt x="83820" y="970915"/>
                  </a:lnTo>
                  <a:lnTo>
                    <a:pt x="84074" y="973582"/>
                  </a:lnTo>
                  <a:lnTo>
                    <a:pt x="85344" y="975614"/>
                  </a:lnTo>
                  <a:lnTo>
                    <a:pt x="87757" y="977265"/>
                  </a:lnTo>
                  <a:lnTo>
                    <a:pt x="90043" y="978916"/>
                  </a:lnTo>
                  <a:lnTo>
                    <a:pt x="92964" y="979551"/>
                  </a:lnTo>
                  <a:lnTo>
                    <a:pt x="96393" y="979043"/>
                  </a:lnTo>
                  <a:lnTo>
                    <a:pt x="101981" y="978408"/>
                  </a:lnTo>
                  <a:lnTo>
                    <a:pt x="105537" y="975360"/>
                  </a:lnTo>
                  <a:lnTo>
                    <a:pt x="106934" y="969772"/>
                  </a:lnTo>
                  <a:lnTo>
                    <a:pt x="107442" y="964946"/>
                  </a:lnTo>
                  <a:lnTo>
                    <a:pt x="107861" y="959739"/>
                  </a:lnTo>
                  <a:lnTo>
                    <a:pt x="108331" y="955167"/>
                  </a:lnTo>
                  <a:lnTo>
                    <a:pt x="111379" y="939838"/>
                  </a:lnTo>
                  <a:lnTo>
                    <a:pt x="112610" y="933818"/>
                  </a:lnTo>
                  <a:lnTo>
                    <a:pt x="113665" y="928878"/>
                  </a:lnTo>
                  <a:lnTo>
                    <a:pt x="116751" y="936002"/>
                  </a:lnTo>
                  <a:lnTo>
                    <a:pt x="119951" y="942898"/>
                  </a:lnTo>
                  <a:lnTo>
                    <a:pt x="123228" y="949579"/>
                  </a:lnTo>
                  <a:lnTo>
                    <a:pt x="126619" y="956056"/>
                  </a:lnTo>
                  <a:lnTo>
                    <a:pt x="130302" y="962787"/>
                  </a:lnTo>
                  <a:lnTo>
                    <a:pt x="132334" y="966597"/>
                  </a:lnTo>
                  <a:lnTo>
                    <a:pt x="135763" y="970915"/>
                  </a:lnTo>
                  <a:lnTo>
                    <a:pt x="139700" y="972566"/>
                  </a:lnTo>
                  <a:lnTo>
                    <a:pt x="144399" y="972058"/>
                  </a:lnTo>
                  <a:lnTo>
                    <a:pt x="149225" y="971423"/>
                  </a:lnTo>
                  <a:lnTo>
                    <a:pt x="152781" y="969010"/>
                  </a:lnTo>
                  <a:lnTo>
                    <a:pt x="155067" y="964819"/>
                  </a:lnTo>
                  <a:lnTo>
                    <a:pt x="156718" y="961898"/>
                  </a:lnTo>
                  <a:lnTo>
                    <a:pt x="158242" y="958215"/>
                  </a:lnTo>
                  <a:lnTo>
                    <a:pt x="159512" y="953770"/>
                  </a:lnTo>
                  <a:lnTo>
                    <a:pt x="160655" y="950087"/>
                  </a:lnTo>
                  <a:lnTo>
                    <a:pt x="161671" y="946277"/>
                  </a:lnTo>
                  <a:lnTo>
                    <a:pt x="162814" y="942340"/>
                  </a:lnTo>
                  <a:lnTo>
                    <a:pt x="164858" y="935863"/>
                  </a:lnTo>
                  <a:lnTo>
                    <a:pt x="168808" y="923366"/>
                  </a:lnTo>
                  <a:lnTo>
                    <a:pt x="170053" y="919353"/>
                  </a:lnTo>
                  <a:lnTo>
                    <a:pt x="172834" y="927290"/>
                  </a:lnTo>
                  <a:lnTo>
                    <a:pt x="175488" y="934313"/>
                  </a:lnTo>
                  <a:lnTo>
                    <a:pt x="178028" y="940435"/>
                  </a:lnTo>
                  <a:lnTo>
                    <a:pt x="180467" y="945642"/>
                  </a:lnTo>
                  <a:lnTo>
                    <a:pt x="182626" y="950468"/>
                  </a:lnTo>
                  <a:lnTo>
                    <a:pt x="185013" y="955548"/>
                  </a:lnTo>
                  <a:lnTo>
                    <a:pt x="187071" y="960120"/>
                  </a:lnTo>
                  <a:lnTo>
                    <a:pt x="190500" y="965708"/>
                  </a:lnTo>
                  <a:lnTo>
                    <a:pt x="194818" y="968121"/>
                  </a:lnTo>
                  <a:lnTo>
                    <a:pt x="200279" y="967486"/>
                  </a:lnTo>
                  <a:lnTo>
                    <a:pt x="202946" y="967105"/>
                  </a:lnTo>
                  <a:lnTo>
                    <a:pt x="205359" y="966089"/>
                  </a:lnTo>
                  <a:lnTo>
                    <a:pt x="207518" y="964311"/>
                  </a:lnTo>
                  <a:lnTo>
                    <a:pt x="210058" y="962279"/>
                  </a:lnTo>
                  <a:lnTo>
                    <a:pt x="211074" y="959739"/>
                  </a:lnTo>
                  <a:close/>
                </a:path>
                <a:path w="485139" h="979805">
                  <a:moveTo>
                    <a:pt x="230378" y="311150"/>
                  </a:moveTo>
                  <a:lnTo>
                    <a:pt x="230124" y="308102"/>
                  </a:lnTo>
                  <a:lnTo>
                    <a:pt x="229997" y="307467"/>
                  </a:lnTo>
                  <a:lnTo>
                    <a:pt x="228473" y="304800"/>
                  </a:lnTo>
                  <a:lnTo>
                    <a:pt x="225679" y="300228"/>
                  </a:lnTo>
                  <a:lnTo>
                    <a:pt x="222631" y="295148"/>
                  </a:lnTo>
                  <a:lnTo>
                    <a:pt x="214490" y="256692"/>
                  </a:lnTo>
                  <a:lnTo>
                    <a:pt x="214617" y="249301"/>
                  </a:lnTo>
                  <a:lnTo>
                    <a:pt x="214757" y="248031"/>
                  </a:lnTo>
                  <a:lnTo>
                    <a:pt x="215900" y="246380"/>
                  </a:lnTo>
                  <a:lnTo>
                    <a:pt x="216408" y="244475"/>
                  </a:lnTo>
                  <a:lnTo>
                    <a:pt x="215519" y="237617"/>
                  </a:lnTo>
                  <a:lnTo>
                    <a:pt x="210693" y="233934"/>
                  </a:lnTo>
                  <a:lnTo>
                    <a:pt x="197866" y="230187"/>
                  </a:lnTo>
                  <a:lnTo>
                    <a:pt x="197866" y="294894"/>
                  </a:lnTo>
                  <a:lnTo>
                    <a:pt x="195326" y="297561"/>
                  </a:lnTo>
                  <a:lnTo>
                    <a:pt x="174244" y="304800"/>
                  </a:lnTo>
                  <a:lnTo>
                    <a:pt x="169799" y="303403"/>
                  </a:lnTo>
                  <a:lnTo>
                    <a:pt x="166624" y="299847"/>
                  </a:lnTo>
                  <a:lnTo>
                    <a:pt x="163449" y="296418"/>
                  </a:lnTo>
                  <a:lnTo>
                    <a:pt x="161290" y="290830"/>
                  </a:lnTo>
                  <a:lnTo>
                    <a:pt x="160401" y="283083"/>
                  </a:lnTo>
                  <a:lnTo>
                    <a:pt x="159385" y="275082"/>
                  </a:lnTo>
                  <a:lnTo>
                    <a:pt x="161417" y="267716"/>
                  </a:lnTo>
                  <a:lnTo>
                    <a:pt x="166624" y="260985"/>
                  </a:lnTo>
                  <a:lnTo>
                    <a:pt x="171704" y="254127"/>
                  </a:lnTo>
                  <a:lnTo>
                    <a:pt x="178054" y="250317"/>
                  </a:lnTo>
                  <a:lnTo>
                    <a:pt x="185801" y="249301"/>
                  </a:lnTo>
                  <a:lnTo>
                    <a:pt x="187198" y="249301"/>
                  </a:lnTo>
                  <a:lnTo>
                    <a:pt x="189103" y="249555"/>
                  </a:lnTo>
                  <a:lnTo>
                    <a:pt x="190119" y="249936"/>
                  </a:lnTo>
                  <a:lnTo>
                    <a:pt x="191389" y="250317"/>
                  </a:lnTo>
                  <a:lnTo>
                    <a:pt x="197866" y="294894"/>
                  </a:lnTo>
                  <a:lnTo>
                    <a:pt x="197866" y="230187"/>
                  </a:lnTo>
                  <a:lnTo>
                    <a:pt x="187706" y="228346"/>
                  </a:lnTo>
                  <a:lnTo>
                    <a:pt x="182245" y="228981"/>
                  </a:lnTo>
                  <a:lnTo>
                    <a:pt x="147574" y="248158"/>
                  </a:lnTo>
                  <a:lnTo>
                    <a:pt x="136309" y="275082"/>
                  </a:lnTo>
                  <a:lnTo>
                    <a:pt x="136385" y="279654"/>
                  </a:lnTo>
                  <a:lnTo>
                    <a:pt x="151003" y="317119"/>
                  </a:lnTo>
                  <a:lnTo>
                    <a:pt x="173520" y="324967"/>
                  </a:lnTo>
                  <a:lnTo>
                    <a:pt x="183261" y="324485"/>
                  </a:lnTo>
                  <a:lnTo>
                    <a:pt x="206375" y="313817"/>
                  </a:lnTo>
                  <a:lnTo>
                    <a:pt x="212725" y="318262"/>
                  </a:lnTo>
                  <a:lnTo>
                    <a:pt x="217170" y="320294"/>
                  </a:lnTo>
                  <a:lnTo>
                    <a:pt x="219837" y="319913"/>
                  </a:lnTo>
                  <a:lnTo>
                    <a:pt x="222885" y="319532"/>
                  </a:lnTo>
                  <a:lnTo>
                    <a:pt x="225425" y="318262"/>
                  </a:lnTo>
                  <a:lnTo>
                    <a:pt x="227457" y="315976"/>
                  </a:lnTo>
                  <a:lnTo>
                    <a:pt x="229489" y="313817"/>
                  </a:lnTo>
                  <a:lnTo>
                    <a:pt x="229616" y="313690"/>
                  </a:lnTo>
                  <a:lnTo>
                    <a:pt x="230378" y="311150"/>
                  </a:lnTo>
                  <a:close/>
                </a:path>
                <a:path w="485139" h="979805">
                  <a:moveTo>
                    <a:pt x="236855" y="740283"/>
                  </a:moveTo>
                  <a:lnTo>
                    <a:pt x="236474" y="737235"/>
                  </a:lnTo>
                  <a:lnTo>
                    <a:pt x="236347" y="736600"/>
                  </a:lnTo>
                  <a:lnTo>
                    <a:pt x="234950" y="733933"/>
                  </a:lnTo>
                  <a:lnTo>
                    <a:pt x="232029" y="729361"/>
                  </a:lnTo>
                  <a:lnTo>
                    <a:pt x="228981" y="724281"/>
                  </a:lnTo>
                  <a:lnTo>
                    <a:pt x="220814" y="685038"/>
                  </a:lnTo>
                  <a:lnTo>
                    <a:pt x="220865" y="679450"/>
                  </a:lnTo>
                  <a:lnTo>
                    <a:pt x="221043" y="678307"/>
                  </a:lnTo>
                  <a:lnTo>
                    <a:pt x="221234" y="677164"/>
                  </a:lnTo>
                  <a:lnTo>
                    <a:pt x="222250" y="675513"/>
                  </a:lnTo>
                  <a:lnTo>
                    <a:pt x="222758" y="673608"/>
                  </a:lnTo>
                  <a:lnTo>
                    <a:pt x="221869" y="666750"/>
                  </a:lnTo>
                  <a:lnTo>
                    <a:pt x="217043" y="662940"/>
                  </a:lnTo>
                  <a:lnTo>
                    <a:pt x="204216" y="659295"/>
                  </a:lnTo>
                  <a:lnTo>
                    <a:pt x="204216" y="724027"/>
                  </a:lnTo>
                  <a:lnTo>
                    <a:pt x="201676" y="726694"/>
                  </a:lnTo>
                  <a:lnTo>
                    <a:pt x="198882" y="728726"/>
                  </a:lnTo>
                  <a:lnTo>
                    <a:pt x="195834" y="730250"/>
                  </a:lnTo>
                  <a:lnTo>
                    <a:pt x="192913" y="731901"/>
                  </a:lnTo>
                  <a:lnTo>
                    <a:pt x="189611" y="732917"/>
                  </a:lnTo>
                  <a:lnTo>
                    <a:pt x="180594" y="733933"/>
                  </a:lnTo>
                  <a:lnTo>
                    <a:pt x="176149" y="732536"/>
                  </a:lnTo>
                  <a:lnTo>
                    <a:pt x="172974" y="728980"/>
                  </a:lnTo>
                  <a:lnTo>
                    <a:pt x="169799" y="725551"/>
                  </a:lnTo>
                  <a:lnTo>
                    <a:pt x="167640" y="719963"/>
                  </a:lnTo>
                  <a:lnTo>
                    <a:pt x="166751" y="712216"/>
                  </a:lnTo>
                  <a:lnTo>
                    <a:pt x="165735" y="704215"/>
                  </a:lnTo>
                  <a:lnTo>
                    <a:pt x="167894" y="696849"/>
                  </a:lnTo>
                  <a:lnTo>
                    <a:pt x="172974" y="690118"/>
                  </a:lnTo>
                  <a:lnTo>
                    <a:pt x="178054" y="683260"/>
                  </a:lnTo>
                  <a:lnTo>
                    <a:pt x="184404" y="679450"/>
                  </a:lnTo>
                  <a:lnTo>
                    <a:pt x="192151" y="678434"/>
                  </a:lnTo>
                  <a:lnTo>
                    <a:pt x="192786" y="678307"/>
                  </a:lnTo>
                  <a:lnTo>
                    <a:pt x="193548" y="678434"/>
                  </a:lnTo>
                  <a:lnTo>
                    <a:pt x="195453" y="678688"/>
                  </a:lnTo>
                  <a:lnTo>
                    <a:pt x="196469" y="678942"/>
                  </a:lnTo>
                  <a:lnTo>
                    <a:pt x="197739" y="679450"/>
                  </a:lnTo>
                  <a:lnTo>
                    <a:pt x="197599" y="682371"/>
                  </a:lnTo>
                  <a:lnTo>
                    <a:pt x="197573" y="689356"/>
                  </a:lnTo>
                  <a:lnTo>
                    <a:pt x="194056" y="657479"/>
                  </a:lnTo>
                  <a:lnTo>
                    <a:pt x="188595" y="658114"/>
                  </a:lnTo>
                  <a:lnTo>
                    <a:pt x="153924" y="677291"/>
                  </a:lnTo>
                  <a:lnTo>
                    <a:pt x="142722" y="704215"/>
                  </a:lnTo>
                  <a:lnTo>
                    <a:pt x="142748" y="706437"/>
                  </a:lnTo>
                  <a:lnTo>
                    <a:pt x="157353" y="746252"/>
                  </a:lnTo>
                  <a:lnTo>
                    <a:pt x="179870" y="754049"/>
                  </a:lnTo>
                  <a:lnTo>
                    <a:pt x="189611" y="753491"/>
                  </a:lnTo>
                  <a:lnTo>
                    <a:pt x="212725" y="742950"/>
                  </a:lnTo>
                  <a:lnTo>
                    <a:pt x="219075" y="747395"/>
                  </a:lnTo>
                  <a:lnTo>
                    <a:pt x="223647" y="749427"/>
                  </a:lnTo>
                  <a:lnTo>
                    <a:pt x="226187" y="749046"/>
                  </a:lnTo>
                  <a:lnTo>
                    <a:pt x="229235" y="748665"/>
                  </a:lnTo>
                  <a:lnTo>
                    <a:pt x="231775" y="747395"/>
                  </a:lnTo>
                  <a:lnTo>
                    <a:pt x="233807" y="745109"/>
                  </a:lnTo>
                  <a:lnTo>
                    <a:pt x="235839" y="742950"/>
                  </a:lnTo>
                  <a:lnTo>
                    <a:pt x="235966" y="742823"/>
                  </a:lnTo>
                  <a:lnTo>
                    <a:pt x="236855" y="740283"/>
                  </a:lnTo>
                  <a:close/>
                </a:path>
                <a:path w="485139" h="979805">
                  <a:moveTo>
                    <a:pt x="279488" y="89141"/>
                  </a:moveTo>
                  <a:lnTo>
                    <a:pt x="276669" y="67183"/>
                  </a:lnTo>
                  <a:lnTo>
                    <a:pt x="274891" y="53721"/>
                  </a:lnTo>
                  <a:lnTo>
                    <a:pt x="271411" y="27178"/>
                  </a:lnTo>
                  <a:lnTo>
                    <a:pt x="271272" y="25400"/>
                  </a:lnTo>
                  <a:lnTo>
                    <a:pt x="271145" y="23114"/>
                  </a:lnTo>
                  <a:lnTo>
                    <a:pt x="270903" y="20828"/>
                  </a:lnTo>
                  <a:lnTo>
                    <a:pt x="270764" y="18796"/>
                  </a:lnTo>
                  <a:lnTo>
                    <a:pt x="270637" y="17399"/>
                  </a:lnTo>
                  <a:lnTo>
                    <a:pt x="269113" y="5461"/>
                  </a:lnTo>
                  <a:lnTo>
                    <a:pt x="264287" y="0"/>
                  </a:lnTo>
                  <a:lnTo>
                    <a:pt x="252730" y="1397"/>
                  </a:lnTo>
                  <a:lnTo>
                    <a:pt x="250063" y="2794"/>
                  </a:lnTo>
                  <a:lnTo>
                    <a:pt x="245745" y="7366"/>
                  </a:lnTo>
                  <a:lnTo>
                    <a:pt x="244856" y="10160"/>
                  </a:lnTo>
                  <a:lnTo>
                    <a:pt x="245364" y="14478"/>
                  </a:lnTo>
                  <a:lnTo>
                    <a:pt x="245618" y="16002"/>
                  </a:lnTo>
                  <a:lnTo>
                    <a:pt x="246126" y="18034"/>
                  </a:lnTo>
                  <a:lnTo>
                    <a:pt x="246507" y="20193"/>
                  </a:lnTo>
                  <a:lnTo>
                    <a:pt x="246888" y="21717"/>
                  </a:lnTo>
                  <a:lnTo>
                    <a:pt x="247142" y="24257"/>
                  </a:lnTo>
                  <a:lnTo>
                    <a:pt x="247523" y="27178"/>
                  </a:lnTo>
                  <a:lnTo>
                    <a:pt x="247904" y="31877"/>
                  </a:lnTo>
                  <a:lnTo>
                    <a:pt x="248412" y="36703"/>
                  </a:lnTo>
                  <a:lnTo>
                    <a:pt x="248793" y="39878"/>
                  </a:lnTo>
                  <a:lnTo>
                    <a:pt x="248920" y="41402"/>
                  </a:lnTo>
                  <a:lnTo>
                    <a:pt x="223901" y="53721"/>
                  </a:lnTo>
                  <a:lnTo>
                    <a:pt x="219456" y="52578"/>
                  </a:lnTo>
                  <a:lnTo>
                    <a:pt x="209931" y="23495"/>
                  </a:lnTo>
                  <a:lnTo>
                    <a:pt x="209854" y="23114"/>
                  </a:lnTo>
                  <a:lnTo>
                    <a:pt x="209931" y="18796"/>
                  </a:lnTo>
                  <a:lnTo>
                    <a:pt x="209804" y="18288"/>
                  </a:lnTo>
                  <a:lnTo>
                    <a:pt x="209423" y="14986"/>
                  </a:lnTo>
                  <a:lnTo>
                    <a:pt x="208026" y="12446"/>
                  </a:lnTo>
                  <a:lnTo>
                    <a:pt x="205486" y="10541"/>
                  </a:lnTo>
                  <a:lnTo>
                    <a:pt x="202946" y="8763"/>
                  </a:lnTo>
                  <a:lnTo>
                    <a:pt x="200025" y="8001"/>
                  </a:lnTo>
                  <a:lnTo>
                    <a:pt x="196596" y="8509"/>
                  </a:lnTo>
                  <a:lnTo>
                    <a:pt x="188214" y="9525"/>
                  </a:lnTo>
                  <a:lnTo>
                    <a:pt x="184658" y="15494"/>
                  </a:lnTo>
                  <a:lnTo>
                    <a:pt x="186055" y="26416"/>
                  </a:lnTo>
                  <a:lnTo>
                    <a:pt x="188112" y="39052"/>
                  </a:lnTo>
                  <a:lnTo>
                    <a:pt x="212547" y="73533"/>
                  </a:lnTo>
                  <a:lnTo>
                    <a:pt x="220814" y="75018"/>
                  </a:lnTo>
                  <a:lnTo>
                    <a:pt x="230251" y="74676"/>
                  </a:lnTo>
                  <a:lnTo>
                    <a:pt x="237998" y="73787"/>
                  </a:lnTo>
                  <a:lnTo>
                    <a:pt x="245364" y="71247"/>
                  </a:lnTo>
                  <a:lnTo>
                    <a:pt x="252222" y="67183"/>
                  </a:lnTo>
                  <a:lnTo>
                    <a:pt x="253733" y="77470"/>
                  </a:lnTo>
                  <a:lnTo>
                    <a:pt x="254635" y="83820"/>
                  </a:lnTo>
                  <a:lnTo>
                    <a:pt x="255651" y="92329"/>
                  </a:lnTo>
                  <a:lnTo>
                    <a:pt x="257175" y="94869"/>
                  </a:lnTo>
                  <a:lnTo>
                    <a:pt x="259791" y="96710"/>
                  </a:lnTo>
                  <a:lnTo>
                    <a:pt x="262255" y="98552"/>
                  </a:lnTo>
                  <a:lnTo>
                    <a:pt x="265176" y="99187"/>
                  </a:lnTo>
                  <a:lnTo>
                    <a:pt x="272034" y="98425"/>
                  </a:lnTo>
                  <a:lnTo>
                    <a:pt x="274701" y="97028"/>
                  </a:lnTo>
                  <a:lnTo>
                    <a:pt x="278765" y="92202"/>
                  </a:lnTo>
                  <a:lnTo>
                    <a:pt x="279412" y="89789"/>
                  </a:lnTo>
                  <a:lnTo>
                    <a:pt x="279488" y="89141"/>
                  </a:lnTo>
                  <a:close/>
                </a:path>
                <a:path w="485139" h="979805">
                  <a:moveTo>
                    <a:pt x="300863" y="514604"/>
                  </a:moveTo>
                  <a:lnTo>
                    <a:pt x="279095" y="482600"/>
                  </a:lnTo>
                  <a:lnTo>
                    <a:pt x="269367" y="475234"/>
                  </a:lnTo>
                  <a:lnTo>
                    <a:pt x="270510" y="473583"/>
                  </a:lnTo>
                  <a:lnTo>
                    <a:pt x="275082" y="462153"/>
                  </a:lnTo>
                  <a:lnTo>
                    <a:pt x="276440" y="458343"/>
                  </a:lnTo>
                  <a:lnTo>
                    <a:pt x="278511" y="452882"/>
                  </a:lnTo>
                  <a:lnTo>
                    <a:pt x="280543" y="449834"/>
                  </a:lnTo>
                  <a:lnTo>
                    <a:pt x="282321" y="449580"/>
                  </a:lnTo>
                  <a:lnTo>
                    <a:pt x="284861" y="449326"/>
                  </a:lnTo>
                  <a:lnTo>
                    <a:pt x="286766" y="448183"/>
                  </a:lnTo>
                  <a:lnTo>
                    <a:pt x="288036" y="446278"/>
                  </a:lnTo>
                  <a:lnTo>
                    <a:pt x="289433" y="444373"/>
                  </a:lnTo>
                  <a:lnTo>
                    <a:pt x="289788" y="442849"/>
                  </a:lnTo>
                  <a:lnTo>
                    <a:pt x="278003" y="432435"/>
                  </a:lnTo>
                  <a:lnTo>
                    <a:pt x="275463" y="432816"/>
                  </a:lnTo>
                  <a:lnTo>
                    <a:pt x="270764" y="433324"/>
                  </a:lnTo>
                  <a:lnTo>
                    <a:pt x="267081" y="435356"/>
                  </a:lnTo>
                  <a:lnTo>
                    <a:pt x="264414" y="438912"/>
                  </a:lnTo>
                  <a:lnTo>
                    <a:pt x="262763" y="441071"/>
                  </a:lnTo>
                  <a:lnTo>
                    <a:pt x="260985" y="444627"/>
                  </a:lnTo>
                  <a:lnTo>
                    <a:pt x="259207" y="449834"/>
                  </a:lnTo>
                  <a:lnTo>
                    <a:pt x="257975" y="453009"/>
                  </a:lnTo>
                  <a:lnTo>
                    <a:pt x="256032" y="458851"/>
                  </a:lnTo>
                  <a:lnTo>
                    <a:pt x="254508" y="461772"/>
                  </a:lnTo>
                  <a:lnTo>
                    <a:pt x="252095" y="463550"/>
                  </a:lnTo>
                  <a:lnTo>
                    <a:pt x="248539" y="464439"/>
                  </a:lnTo>
                  <a:lnTo>
                    <a:pt x="246938" y="454533"/>
                  </a:lnTo>
                  <a:lnTo>
                    <a:pt x="245618" y="444754"/>
                  </a:lnTo>
                  <a:lnTo>
                    <a:pt x="245364" y="441833"/>
                  </a:lnTo>
                  <a:lnTo>
                    <a:pt x="243967" y="439674"/>
                  </a:lnTo>
                  <a:lnTo>
                    <a:pt x="241554" y="438023"/>
                  </a:lnTo>
                  <a:lnTo>
                    <a:pt x="239014" y="436499"/>
                  </a:lnTo>
                  <a:lnTo>
                    <a:pt x="236347" y="435864"/>
                  </a:lnTo>
                  <a:lnTo>
                    <a:pt x="225679" y="437134"/>
                  </a:lnTo>
                  <a:lnTo>
                    <a:pt x="222453" y="441833"/>
                  </a:lnTo>
                  <a:lnTo>
                    <a:pt x="222402" y="442214"/>
                  </a:lnTo>
                  <a:lnTo>
                    <a:pt x="223939" y="455041"/>
                  </a:lnTo>
                  <a:lnTo>
                    <a:pt x="225094" y="462153"/>
                  </a:lnTo>
                  <a:lnTo>
                    <a:pt x="225933" y="466979"/>
                  </a:lnTo>
                  <a:lnTo>
                    <a:pt x="223393" y="466979"/>
                  </a:lnTo>
                  <a:lnTo>
                    <a:pt x="221615" y="466471"/>
                  </a:lnTo>
                  <a:lnTo>
                    <a:pt x="219456" y="464947"/>
                  </a:lnTo>
                  <a:lnTo>
                    <a:pt x="218186" y="463550"/>
                  </a:lnTo>
                  <a:lnTo>
                    <a:pt x="216319" y="460629"/>
                  </a:lnTo>
                  <a:lnTo>
                    <a:pt x="210477" y="451777"/>
                  </a:lnTo>
                  <a:lnTo>
                    <a:pt x="208915" y="449453"/>
                  </a:lnTo>
                  <a:lnTo>
                    <a:pt x="207772" y="448437"/>
                  </a:lnTo>
                  <a:lnTo>
                    <a:pt x="203581" y="443992"/>
                  </a:lnTo>
                  <a:lnTo>
                    <a:pt x="198755" y="442214"/>
                  </a:lnTo>
                  <a:lnTo>
                    <a:pt x="193294" y="442849"/>
                  </a:lnTo>
                  <a:lnTo>
                    <a:pt x="190627" y="443103"/>
                  </a:lnTo>
                  <a:lnTo>
                    <a:pt x="187960" y="444246"/>
                  </a:lnTo>
                  <a:lnTo>
                    <a:pt x="185293" y="446278"/>
                  </a:lnTo>
                  <a:lnTo>
                    <a:pt x="182118" y="448437"/>
                  </a:lnTo>
                  <a:lnTo>
                    <a:pt x="180721" y="450723"/>
                  </a:lnTo>
                  <a:lnTo>
                    <a:pt x="180975" y="453009"/>
                  </a:lnTo>
                  <a:lnTo>
                    <a:pt x="181356" y="455549"/>
                  </a:lnTo>
                  <a:lnTo>
                    <a:pt x="182372" y="457454"/>
                  </a:lnTo>
                  <a:lnTo>
                    <a:pt x="185928" y="460502"/>
                  </a:lnTo>
                  <a:lnTo>
                    <a:pt x="188087" y="461010"/>
                  </a:lnTo>
                  <a:lnTo>
                    <a:pt x="191643" y="460629"/>
                  </a:lnTo>
                  <a:lnTo>
                    <a:pt x="193167" y="461391"/>
                  </a:lnTo>
                  <a:lnTo>
                    <a:pt x="196469" y="464947"/>
                  </a:lnTo>
                  <a:lnTo>
                    <a:pt x="198755" y="468249"/>
                  </a:lnTo>
                  <a:lnTo>
                    <a:pt x="201803" y="473075"/>
                  </a:lnTo>
                  <a:lnTo>
                    <a:pt x="204470" y="477393"/>
                  </a:lnTo>
                  <a:lnTo>
                    <a:pt x="206883" y="480568"/>
                  </a:lnTo>
                  <a:lnTo>
                    <a:pt x="209296" y="482600"/>
                  </a:lnTo>
                  <a:lnTo>
                    <a:pt x="205359" y="487032"/>
                  </a:lnTo>
                  <a:lnTo>
                    <a:pt x="201561" y="492112"/>
                  </a:lnTo>
                  <a:lnTo>
                    <a:pt x="187375" y="521208"/>
                  </a:lnTo>
                  <a:lnTo>
                    <a:pt x="187833" y="525399"/>
                  </a:lnTo>
                  <a:lnTo>
                    <a:pt x="188214" y="528320"/>
                  </a:lnTo>
                  <a:lnTo>
                    <a:pt x="189738" y="530606"/>
                  </a:lnTo>
                  <a:lnTo>
                    <a:pt x="194818" y="533527"/>
                  </a:lnTo>
                  <a:lnTo>
                    <a:pt x="197485" y="534035"/>
                  </a:lnTo>
                  <a:lnTo>
                    <a:pt x="200406" y="533781"/>
                  </a:lnTo>
                  <a:lnTo>
                    <a:pt x="205613" y="533146"/>
                  </a:lnTo>
                  <a:lnTo>
                    <a:pt x="208788" y="530225"/>
                  </a:lnTo>
                  <a:lnTo>
                    <a:pt x="210083" y="524891"/>
                  </a:lnTo>
                  <a:lnTo>
                    <a:pt x="211074" y="521462"/>
                  </a:lnTo>
                  <a:lnTo>
                    <a:pt x="229489" y="489966"/>
                  </a:lnTo>
                  <a:lnTo>
                    <a:pt x="229743" y="491998"/>
                  </a:lnTo>
                  <a:lnTo>
                    <a:pt x="230124" y="494284"/>
                  </a:lnTo>
                  <a:lnTo>
                    <a:pt x="231013" y="503301"/>
                  </a:lnTo>
                  <a:lnTo>
                    <a:pt x="231432" y="509397"/>
                  </a:lnTo>
                  <a:lnTo>
                    <a:pt x="232473" y="520319"/>
                  </a:lnTo>
                  <a:lnTo>
                    <a:pt x="232918" y="523875"/>
                  </a:lnTo>
                  <a:lnTo>
                    <a:pt x="234315" y="526161"/>
                  </a:lnTo>
                  <a:lnTo>
                    <a:pt x="236982" y="527685"/>
                  </a:lnTo>
                  <a:lnTo>
                    <a:pt x="239268" y="529082"/>
                  </a:lnTo>
                  <a:lnTo>
                    <a:pt x="241935" y="529717"/>
                  </a:lnTo>
                  <a:lnTo>
                    <a:pt x="252730" y="528320"/>
                  </a:lnTo>
                  <a:lnTo>
                    <a:pt x="255828" y="522732"/>
                  </a:lnTo>
                  <a:lnTo>
                    <a:pt x="255701" y="520954"/>
                  </a:lnTo>
                  <a:lnTo>
                    <a:pt x="254508" y="510794"/>
                  </a:lnTo>
                  <a:lnTo>
                    <a:pt x="254254" y="509397"/>
                  </a:lnTo>
                  <a:lnTo>
                    <a:pt x="253746" y="505841"/>
                  </a:lnTo>
                  <a:lnTo>
                    <a:pt x="253365" y="503809"/>
                  </a:lnTo>
                  <a:lnTo>
                    <a:pt x="253111" y="501650"/>
                  </a:lnTo>
                  <a:lnTo>
                    <a:pt x="252857" y="498856"/>
                  </a:lnTo>
                  <a:lnTo>
                    <a:pt x="251942" y="491070"/>
                  </a:lnTo>
                  <a:lnTo>
                    <a:pt x="251841" y="489966"/>
                  </a:lnTo>
                  <a:lnTo>
                    <a:pt x="251587" y="487299"/>
                  </a:lnTo>
                  <a:lnTo>
                    <a:pt x="254381" y="488188"/>
                  </a:lnTo>
                  <a:lnTo>
                    <a:pt x="278968" y="517144"/>
                  </a:lnTo>
                  <a:lnTo>
                    <a:pt x="281305" y="521335"/>
                  </a:lnTo>
                  <a:lnTo>
                    <a:pt x="285115" y="523367"/>
                  </a:lnTo>
                  <a:lnTo>
                    <a:pt x="293243" y="522351"/>
                  </a:lnTo>
                  <a:lnTo>
                    <a:pt x="295656" y="521208"/>
                  </a:lnTo>
                  <a:lnTo>
                    <a:pt x="297688" y="519303"/>
                  </a:lnTo>
                  <a:lnTo>
                    <a:pt x="299847" y="517144"/>
                  </a:lnTo>
                  <a:lnTo>
                    <a:pt x="300863" y="514604"/>
                  </a:lnTo>
                  <a:close/>
                </a:path>
                <a:path w="485139" h="979805">
                  <a:moveTo>
                    <a:pt x="308102" y="946531"/>
                  </a:moveTo>
                  <a:lnTo>
                    <a:pt x="307721" y="943483"/>
                  </a:lnTo>
                  <a:lnTo>
                    <a:pt x="307594" y="942848"/>
                  </a:lnTo>
                  <a:lnTo>
                    <a:pt x="306197" y="940181"/>
                  </a:lnTo>
                  <a:lnTo>
                    <a:pt x="303276" y="935609"/>
                  </a:lnTo>
                  <a:lnTo>
                    <a:pt x="300228" y="930529"/>
                  </a:lnTo>
                  <a:lnTo>
                    <a:pt x="292227" y="895604"/>
                  </a:lnTo>
                  <a:lnTo>
                    <a:pt x="292290" y="884555"/>
                  </a:lnTo>
                  <a:lnTo>
                    <a:pt x="292481" y="883412"/>
                  </a:lnTo>
                  <a:lnTo>
                    <a:pt x="293497" y="881761"/>
                  </a:lnTo>
                  <a:lnTo>
                    <a:pt x="294005" y="879856"/>
                  </a:lnTo>
                  <a:lnTo>
                    <a:pt x="293116" y="872998"/>
                  </a:lnTo>
                  <a:lnTo>
                    <a:pt x="288290" y="869188"/>
                  </a:lnTo>
                  <a:lnTo>
                    <a:pt x="275463" y="865543"/>
                  </a:lnTo>
                  <a:lnTo>
                    <a:pt x="275463" y="930275"/>
                  </a:lnTo>
                  <a:lnTo>
                    <a:pt x="272923" y="932942"/>
                  </a:lnTo>
                  <a:lnTo>
                    <a:pt x="270129" y="934974"/>
                  </a:lnTo>
                  <a:lnTo>
                    <a:pt x="267081" y="936498"/>
                  </a:lnTo>
                  <a:lnTo>
                    <a:pt x="264160" y="938149"/>
                  </a:lnTo>
                  <a:lnTo>
                    <a:pt x="260858" y="939038"/>
                  </a:lnTo>
                  <a:lnTo>
                    <a:pt x="257302" y="939546"/>
                  </a:lnTo>
                  <a:lnTo>
                    <a:pt x="251841" y="940181"/>
                  </a:lnTo>
                  <a:lnTo>
                    <a:pt x="247396" y="938784"/>
                  </a:lnTo>
                  <a:lnTo>
                    <a:pt x="241046" y="931672"/>
                  </a:lnTo>
                  <a:lnTo>
                    <a:pt x="238887" y="926084"/>
                  </a:lnTo>
                  <a:lnTo>
                    <a:pt x="237998" y="918464"/>
                  </a:lnTo>
                  <a:lnTo>
                    <a:pt x="236982" y="910463"/>
                  </a:lnTo>
                  <a:lnTo>
                    <a:pt x="263398" y="884682"/>
                  </a:lnTo>
                  <a:lnTo>
                    <a:pt x="264033" y="884555"/>
                  </a:lnTo>
                  <a:lnTo>
                    <a:pt x="264795" y="884682"/>
                  </a:lnTo>
                  <a:lnTo>
                    <a:pt x="266700" y="884936"/>
                  </a:lnTo>
                  <a:lnTo>
                    <a:pt x="267716" y="885190"/>
                  </a:lnTo>
                  <a:lnTo>
                    <a:pt x="268986" y="885698"/>
                  </a:lnTo>
                  <a:lnTo>
                    <a:pt x="268808" y="889508"/>
                  </a:lnTo>
                  <a:lnTo>
                    <a:pt x="268820" y="895604"/>
                  </a:lnTo>
                  <a:lnTo>
                    <a:pt x="265303" y="863727"/>
                  </a:lnTo>
                  <a:lnTo>
                    <a:pt x="259842" y="864362"/>
                  </a:lnTo>
                  <a:lnTo>
                    <a:pt x="225171" y="883539"/>
                  </a:lnTo>
                  <a:lnTo>
                    <a:pt x="213969" y="910463"/>
                  </a:lnTo>
                  <a:lnTo>
                    <a:pt x="213995" y="912685"/>
                  </a:lnTo>
                  <a:lnTo>
                    <a:pt x="228600" y="952500"/>
                  </a:lnTo>
                  <a:lnTo>
                    <a:pt x="251117" y="960297"/>
                  </a:lnTo>
                  <a:lnTo>
                    <a:pt x="260858" y="959739"/>
                  </a:lnTo>
                  <a:lnTo>
                    <a:pt x="283972" y="949198"/>
                  </a:lnTo>
                  <a:lnTo>
                    <a:pt x="290322" y="953643"/>
                  </a:lnTo>
                  <a:lnTo>
                    <a:pt x="294894" y="955675"/>
                  </a:lnTo>
                  <a:lnTo>
                    <a:pt x="297434" y="955294"/>
                  </a:lnTo>
                  <a:lnTo>
                    <a:pt x="300482" y="954913"/>
                  </a:lnTo>
                  <a:lnTo>
                    <a:pt x="303022" y="953643"/>
                  </a:lnTo>
                  <a:lnTo>
                    <a:pt x="305181" y="951357"/>
                  </a:lnTo>
                  <a:lnTo>
                    <a:pt x="307098" y="949198"/>
                  </a:lnTo>
                  <a:lnTo>
                    <a:pt x="307213" y="949071"/>
                  </a:lnTo>
                  <a:lnTo>
                    <a:pt x="308102" y="946531"/>
                  </a:lnTo>
                  <a:close/>
                </a:path>
                <a:path w="485139" h="979805">
                  <a:moveTo>
                    <a:pt x="316230" y="293878"/>
                  </a:moveTo>
                  <a:lnTo>
                    <a:pt x="316052" y="292354"/>
                  </a:lnTo>
                  <a:lnTo>
                    <a:pt x="315671" y="289052"/>
                  </a:lnTo>
                  <a:lnTo>
                    <a:pt x="315341" y="286512"/>
                  </a:lnTo>
                  <a:lnTo>
                    <a:pt x="313944" y="284099"/>
                  </a:lnTo>
                  <a:lnTo>
                    <a:pt x="311404" y="282194"/>
                  </a:lnTo>
                  <a:lnTo>
                    <a:pt x="308991" y="280162"/>
                  </a:lnTo>
                  <a:lnTo>
                    <a:pt x="306197" y="279400"/>
                  </a:lnTo>
                  <a:lnTo>
                    <a:pt x="303149" y="279781"/>
                  </a:lnTo>
                  <a:lnTo>
                    <a:pt x="301625" y="279908"/>
                  </a:lnTo>
                  <a:lnTo>
                    <a:pt x="298323" y="281813"/>
                  </a:lnTo>
                  <a:lnTo>
                    <a:pt x="293116" y="285496"/>
                  </a:lnTo>
                  <a:lnTo>
                    <a:pt x="287909" y="289052"/>
                  </a:lnTo>
                  <a:lnTo>
                    <a:pt x="283464" y="291084"/>
                  </a:lnTo>
                  <a:lnTo>
                    <a:pt x="279654" y="291592"/>
                  </a:lnTo>
                  <a:lnTo>
                    <a:pt x="272923" y="292354"/>
                  </a:lnTo>
                  <a:lnTo>
                    <a:pt x="267208" y="291338"/>
                  </a:lnTo>
                  <a:lnTo>
                    <a:pt x="257937" y="285750"/>
                  </a:lnTo>
                  <a:lnTo>
                    <a:pt x="255270" y="281305"/>
                  </a:lnTo>
                  <a:lnTo>
                    <a:pt x="253746" y="269240"/>
                  </a:lnTo>
                  <a:lnTo>
                    <a:pt x="255270" y="261747"/>
                  </a:lnTo>
                  <a:lnTo>
                    <a:pt x="259207" y="252857"/>
                  </a:lnTo>
                  <a:lnTo>
                    <a:pt x="263271" y="243586"/>
                  </a:lnTo>
                  <a:lnTo>
                    <a:pt x="267589" y="238633"/>
                  </a:lnTo>
                  <a:lnTo>
                    <a:pt x="278892" y="237236"/>
                  </a:lnTo>
                  <a:lnTo>
                    <a:pt x="284226" y="237998"/>
                  </a:lnTo>
                  <a:lnTo>
                    <a:pt x="288036" y="240157"/>
                  </a:lnTo>
                  <a:lnTo>
                    <a:pt x="291719" y="242443"/>
                  </a:lnTo>
                  <a:lnTo>
                    <a:pt x="294894" y="243459"/>
                  </a:lnTo>
                  <a:lnTo>
                    <a:pt x="297307" y="243078"/>
                  </a:lnTo>
                  <a:lnTo>
                    <a:pt x="300609" y="242697"/>
                  </a:lnTo>
                  <a:lnTo>
                    <a:pt x="303149" y="241173"/>
                  </a:lnTo>
                  <a:lnTo>
                    <a:pt x="305879" y="237236"/>
                  </a:lnTo>
                  <a:lnTo>
                    <a:pt x="306578" y="236220"/>
                  </a:lnTo>
                  <a:lnTo>
                    <a:pt x="307213" y="233553"/>
                  </a:lnTo>
                  <a:lnTo>
                    <a:pt x="306832" y="230759"/>
                  </a:lnTo>
                  <a:lnTo>
                    <a:pt x="306197" y="225679"/>
                  </a:lnTo>
                  <a:lnTo>
                    <a:pt x="300863" y="221742"/>
                  </a:lnTo>
                  <a:lnTo>
                    <a:pt x="282448" y="216662"/>
                  </a:lnTo>
                  <a:lnTo>
                    <a:pt x="275209" y="216027"/>
                  </a:lnTo>
                  <a:lnTo>
                    <a:pt x="269367" y="216662"/>
                  </a:lnTo>
                  <a:lnTo>
                    <a:pt x="240030" y="241300"/>
                  </a:lnTo>
                  <a:lnTo>
                    <a:pt x="231863" y="269341"/>
                  </a:lnTo>
                  <a:lnTo>
                    <a:pt x="232156" y="278003"/>
                  </a:lnTo>
                  <a:lnTo>
                    <a:pt x="256628" y="310057"/>
                  </a:lnTo>
                  <a:lnTo>
                    <a:pt x="273062" y="313486"/>
                  </a:lnTo>
                  <a:lnTo>
                    <a:pt x="282194" y="313055"/>
                  </a:lnTo>
                  <a:lnTo>
                    <a:pt x="287655" y="312420"/>
                  </a:lnTo>
                  <a:lnTo>
                    <a:pt x="294513" y="309499"/>
                  </a:lnTo>
                  <a:lnTo>
                    <a:pt x="302768" y="304546"/>
                  </a:lnTo>
                  <a:lnTo>
                    <a:pt x="311912" y="298831"/>
                  </a:lnTo>
                  <a:lnTo>
                    <a:pt x="316230" y="293878"/>
                  </a:lnTo>
                  <a:close/>
                </a:path>
                <a:path w="485139" h="979805">
                  <a:moveTo>
                    <a:pt x="337947" y="86233"/>
                  </a:moveTo>
                  <a:lnTo>
                    <a:pt x="337185" y="79883"/>
                  </a:lnTo>
                  <a:lnTo>
                    <a:pt x="335534" y="77216"/>
                  </a:lnTo>
                  <a:lnTo>
                    <a:pt x="329819" y="73279"/>
                  </a:lnTo>
                  <a:lnTo>
                    <a:pt x="326263" y="72517"/>
                  </a:lnTo>
                  <a:lnTo>
                    <a:pt x="318389" y="73533"/>
                  </a:lnTo>
                  <a:lnTo>
                    <a:pt x="315214" y="75057"/>
                  </a:lnTo>
                  <a:lnTo>
                    <a:pt x="310261" y="80645"/>
                  </a:lnTo>
                  <a:lnTo>
                    <a:pt x="309118" y="83566"/>
                  </a:lnTo>
                  <a:lnTo>
                    <a:pt x="309880" y="89535"/>
                  </a:lnTo>
                  <a:lnTo>
                    <a:pt x="311658" y="92075"/>
                  </a:lnTo>
                  <a:lnTo>
                    <a:pt x="317754" y="96139"/>
                  </a:lnTo>
                  <a:lnTo>
                    <a:pt x="321310" y="96901"/>
                  </a:lnTo>
                  <a:lnTo>
                    <a:pt x="328930" y="96012"/>
                  </a:lnTo>
                  <a:lnTo>
                    <a:pt x="332105" y="94361"/>
                  </a:lnTo>
                  <a:lnTo>
                    <a:pt x="336931" y="89027"/>
                  </a:lnTo>
                  <a:lnTo>
                    <a:pt x="337947" y="86233"/>
                  </a:lnTo>
                  <a:close/>
                </a:path>
                <a:path w="485139" h="979805">
                  <a:moveTo>
                    <a:pt x="358648" y="511683"/>
                  </a:moveTo>
                  <a:lnTo>
                    <a:pt x="358267" y="508000"/>
                  </a:lnTo>
                  <a:lnTo>
                    <a:pt x="356870" y="505968"/>
                  </a:lnTo>
                  <a:lnTo>
                    <a:pt x="354584" y="504317"/>
                  </a:lnTo>
                  <a:lnTo>
                    <a:pt x="352171" y="502539"/>
                  </a:lnTo>
                  <a:lnTo>
                    <a:pt x="349504" y="501904"/>
                  </a:lnTo>
                  <a:lnTo>
                    <a:pt x="342646" y="502793"/>
                  </a:lnTo>
                  <a:lnTo>
                    <a:pt x="339852" y="504825"/>
                  </a:lnTo>
                  <a:lnTo>
                    <a:pt x="338201" y="508508"/>
                  </a:lnTo>
                  <a:lnTo>
                    <a:pt x="336804" y="511302"/>
                  </a:lnTo>
                  <a:lnTo>
                    <a:pt x="334975" y="516382"/>
                  </a:lnTo>
                  <a:lnTo>
                    <a:pt x="332486" y="523113"/>
                  </a:lnTo>
                  <a:lnTo>
                    <a:pt x="329692" y="530987"/>
                  </a:lnTo>
                  <a:lnTo>
                    <a:pt x="328422" y="535559"/>
                  </a:lnTo>
                  <a:lnTo>
                    <a:pt x="328676" y="537083"/>
                  </a:lnTo>
                  <a:lnTo>
                    <a:pt x="328930" y="539623"/>
                  </a:lnTo>
                  <a:lnTo>
                    <a:pt x="330327" y="541655"/>
                  </a:lnTo>
                  <a:lnTo>
                    <a:pt x="332613" y="543306"/>
                  </a:lnTo>
                  <a:lnTo>
                    <a:pt x="335026" y="544957"/>
                  </a:lnTo>
                  <a:lnTo>
                    <a:pt x="337693" y="545592"/>
                  </a:lnTo>
                  <a:lnTo>
                    <a:pt x="340741" y="545338"/>
                  </a:lnTo>
                  <a:lnTo>
                    <a:pt x="344932" y="544703"/>
                  </a:lnTo>
                  <a:lnTo>
                    <a:pt x="347853" y="542544"/>
                  </a:lnTo>
                  <a:lnTo>
                    <a:pt x="350647" y="535051"/>
                  </a:lnTo>
                  <a:lnTo>
                    <a:pt x="352298" y="530352"/>
                  </a:lnTo>
                  <a:lnTo>
                    <a:pt x="354457" y="524510"/>
                  </a:lnTo>
                  <a:lnTo>
                    <a:pt x="357276" y="516255"/>
                  </a:lnTo>
                  <a:lnTo>
                    <a:pt x="358648" y="511683"/>
                  </a:lnTo>
                  <a:close/>
                </a:path>
                <a:path w="485139" h="979805">
                  <a:moveTo>
                    <a:pt x="366776" y="725805"/>
                  </a:moveTo>
                  <a:lnTo>
                    <a:pt x="366395" y="722884"/>
                  </a:lnTo>
                  <a:lnTo>
                    <a:pt x="366268" y="721614"/>
                  </a:lnTo>
                  <a:lnTo>
                    <a:pt x="363220" y="715264"/>
                  </a:lnTo>
                  <a:lnTo>
                    <a:pt x="345262" y="674751"/>
                  </a:lnTo>
                  <a:lnTo>
                    <a:pt x="339344" y="655701"/>
                  </a:lnTo>
                  <a:lnTo>
                    <a:pt x="337439" y="650621"/>
                  </a:lnTo>
                  <a:lnTo>
                    <a:pt x="335788" y="647827"/>
                  </a:lnTo>
                  <a:lnTo>
                    <a:pt x="332232" y="641985"/>
                  </a:lnTo>
                  <a:lnTo>
                    <a:pt x="327787" y="639318"/>
                  </a:lnTo>
                  <a:lnTo>
                    <a:pt x="322199" y="640080"/>
                  </a:lnTo>
                  <a:lnTo>
                    <a:pt x="314833" y="640969"/>
                  </a:lnTo>
                  <a:lnTo>
                    <a:pt x="310261" y="647065"/>
                  </a:lnTo>
                  <a:lnTo>
                    <a:pt x="308737" y="658368"/>
                  </a:lnTo>
                  <a:lnTo>
                    <a:pt x="307111" y="667664"/>
                  </a:lnTo>
                  <a:lnTo>
                    <a:pt x="304698" y="678014"/>
                  </a:lnTo>
                  <a:lnTo>
                    <a:pt x="301383" y="689737"/>
                  </a:lnTo>
                  <a:lnTo>
                    <a:pt x="297434" y="701929"/>
                  </a:lnTo>
                  <a:lnTo>
                    <a:pt x="294017" y="694944"/>
                  </a:lnTo>
                  <a:lnTo>
                    <a:pt x="293712" y="694334"/>
                  </a:lnTo>
                  <a:lnTo>
                    <a:pt x="281305" y="662559"/>
                  </a:lnTo>
                  <a:lnTo>
                    <a:pt x="277114" y="652018"/>
                  </a:lnTo>
                  <a:lnTo>
                    <a:pt x="271526" y="647065"/>
                  </a:lnTo>
                  <a:lnTo>
                    <a:pt x="260477" y="648462"/>
                  </a:lnTo>
                  <a:lnTo>
                    <a:pt x="257302" y="650367"/>
                  </a:lnTo>
                  <a:lnTo>
                    <a:pt x="247142" y="689737"/>
                  </a:lnTo>
                  <a:lnTo>
                    <a:pt x="247015" y="691134"/>
                  </a:lnTo>
                  <a:lnTo>
                    <a:pt x="239395" y="722630"/>
                  </a:lnTo>
                  <a:lnTo>
                    <a:pt x="238785" y="728853"/>
                  </a:lnTo>
                  <a:lnTo>
                    <a:pt x="238671" y="730885"/>
                  </a:lnTo>
                  <a:lnTo>
                    <a:pt x="239395" y="736981"/>
                  </a:lnTo>
                  <a:lnTo>
                    <a:pt x="248539" y="745617"/>
                  </a:lnTo>
                  <a:lnTo>
                    <a:pt x="252095" y="745109"/>
                  </a:lnTo>
                  <a:lnTo>
                    <a:pt x="257683" y="744474"/>
                  </a:lnTo>
                  <a:lnTo>
                    <a:pt x="261239" y="741299"/>
                  </a:lnTo>
                  <a:lnTo>
                    <a:pt x="262636" y="735838"/>
                  </a:lnTo>
                  <a:lnTo>
                    <a:pt x="263080" y="730377"/>
                  </a:lnTo>
                  <a:lnTo>
                    <a:pt x="264033" y="721233"/>
                  </a:lnTo>
                  <a:lnTo>
                    <a:pt x="267030" y="705904"/>
                  </a:lnTo>
                  <a:lnTo>
                    <a:pt x="268262" y="699884"/>
                  </a:lnTo>
                  <a:lnTo>
                    <a:pt x="269367" y="694944"/>
                  </a:lnTo>
                  <a:lnTo>
                    <a:pt x="272453" y="702017"/>
                  </a:lnTo>
                  <a:lnTo>
                    <a:pt x="275653" y="708901"/>
                  </a:lnTo>
                  <a:lnTo>
                    <a:pt x="278930" y="715581"/>
                  </a:lnTo>
                  <a:lnTo>
                    <a:pt x="282321" y="721995"/>
                  </a:lnTo>
                  <a:lnTo>
                    <a:pt x="285877" y="728853"/>
                  </a:lnTo>
                  <a:lnTo>
                    <a:pt x="287909" y="732536"/>
                  </a:lnTo>
                  <a:lnTo>
                    <a:pt x="291465" y="736981"/>
                  </a:lnTo>
                  <a:lnTo>
                    <a:pt x="295275" y="738632"/>
                  </a:lnTo>
                  <a:lnTo>
                    <a:pt x="299974" y="738124"/>
                  </a:lnTo>
                  <a:lnTo>
                    <a:pt x="304800" y="737489"/>
                  </a:lnTo>
                  <a:lnTo>
                    <a:pt x="308483" y="735076"/>
                  </a:lnTo>
                  <a:lnTo>
                    <a:pt x="311048" y="730377"/>
                  </a:lnTo>
                  <a:lnTo>
                    <a:pt x="312420" y="727964"/>
                  </a:lnTo>
                  <a:lnTo>
                    <a:pt x="313817" y="724281"/>
                  </a:lnTo>
                  <a:lnTo>
                    <a:pt x="315214" y="719836"/>
                  </a:lnTo>
                  <a:lnTo>
                    <a:pt x="316230" y="716026"/>
                  </a:lnTo>
                  <a:lnTo>
                    <a:pt x="318516" y="708406"/>
                  </a:lnTo>
                  <a:lnTo>
                    <a:pt x="320560" y="701929"/>
                  </a:lnTo>
                  <a:lnTo>
                    <a:pt x="324459" y="689432"/>
                  </a:lnTo>
                  <a:lnTo>
                    <a:pt x="325628" y="685419"/>
                  </a:lnTo>
                  <a:lnTo>
                    <a:pt x="328485" y="693356"/>
                  </a:lnTo>
                  <a:lnTo>
                    <a:pt x="331165" y="700379"/>
                  </a:lnTo>
                  <a:lnTo>
                    <a:pt x="333679" y="706501"/>
                  </a:lnTo>
                  <a:lnTo>
                    <a:pt x="336042" y="711708"/>
                  </a:lnTo>
                  <a:lnTo>
                    <a:pt x="338328" y="716534"/>
                  </a:lnTo>
                  <a:lnTo>
                    <a:pt x="340601" y="721614"/>
                  </a:lnTo>
                  <a:lnTo>
                    <a:pt x="342773" y="726186"/>
                  </a:lnTo>
                  <a:lnTo>
                    <a:pt x="346075" y="731647"/>
                  </a:lnTo>
                  <a:lnTo>
                    <a:pt x="350520" y="734187"/>
                  </a:lnTo>
                  <a:lnTo>
                    <a:pt x="355854" y="733552"/>
                  </a:lnTo>
                  <a:lnTo>
                    <a:pt x="358648" y="733171"/>
                  </a:lnTo>
                  <a:lnTo>
                    <a:pt x="361061" y="732155"/>
                  </a:lnTo>
                  <a:lnTo>
                    <a:pt x="363093" y="730377"/>
                  </a:lnTo>
                  <a:lnTo>
                    <a:pt x="365633" y="728345"/>
                  </a:lnTo>
                  <a:lnTo>
                    <a:pt x="366776" y="725805"/>
                  </a:lnTo>
                  <a:close/>
                </a:path>
                <a:path w="485139" h="979805">
                  <a:moveTo>
                    <a:pt x="393827" y="929259"/>
                  </a:moveTo>
                  <a:lnTo>
                    <a:pt x="393649" y="927735"/>
                  </a:lnTo>
                  <a:lnTo>
                    <a:pt x="393280" y="924433"/>
                  </a:lnTo>
                  <a:lnTo>
                    <a:pt x="392938" y="921893"/>
                  </a:lnTo>
                  <a:lnTo>
                    <a:pt x="391541" y="919480"/>
                  </a:lnTo>
                  <a:lnTo>
                    <a:pt x="386588" y="915543"/>
                  </a:lnTo>
                  <a:lnTo>
                    <a:pt x="383794" y="914781"/>
                  </a:lnTo>
                  <a:lnTo>
                    <a:pt x="380746" y="915162"/>
                  </a:lnTo>
                  <a:lnTo>
                    <a:pt x="379222" y="915289"/>
                  </a:lnTo>
                  <a:lnTo>
                    <a:pt x="375920" y="917194"/>
                  </a:lnTo>
                  <a:lnTo>
                    <a:pt x="370713" y="920750"/>
                  </a:lnTo>
                  <a:lnTo>
                    <a:pt x="365506" y="924433"/>
                  </a:lnTo>
                  <a:lnTo>
                    <a:pt x="361061" y="926465"/>
                  </a:lnTo>
                  <a:lnTo>
                    <a:pt x="357251" y="926846"/>
                  </a:lnTo>
                  <a:lnTo>
                    <a:pt x="350520" y="927735"/>
                  </a:lnTo>
                  <a:lnTo>
                    <a:pt x="344805" y="926719"/>
                  </a:lnTo>
                  <a:lnTo>
                    <a:pt x="335534" y="921131"/>
                  </a:lnTo>
                  <a:lnTo>
                    <a:pt x="332867" y="916686"/>
                  </a:lnTo>
                  <a:lnTo>
                    <a:pt x="331343" y="904621"/>
                  </a:lnTo>
                  <a:lnTo>
                    <a:pt x="332994" y="897128"/>
                  </a:lnTo>
                  <a:lnTo>
                    <a:pt x="336804" y="888111"/>
                  </a:lnTo>
                  <a:lnTo>
                    <a:pt x="340868" y="878967"/>
                  </a:lnTo>
                  <a:lnTo>
                    <a:pt x="345186" y="874014"/>
                  </a:lnTo>
                  <a:lnTo>
                    <a:pt x="356489" y="872617"/>
                  </a:lnTo>
                  <a:lnTo>
                    <a:pt x="361823" y="873379"/>
                  </a:lnTo>
                  <a:lnTo>
                    <a:pt x="365633" y="875538"/>
                  </a:lnTo>
                  <a:lnTo>
                    <a:pt x="369316" y="877824"/>
                  </a:lnTo>
                  <a:lnTo>
                    <a:pt x="372491" y="878713"/>
                  </a:lnTo>
                  <a:lnTo>
                    <a:pt x="352933" y="851281"/>
                  </a:lnTo>
                  <a:lnTo>
                    <a:pt x="346964" y="852043"/>
                  </a:lnTo>
                  <a:lnTo>
                    <a:pt x="317627" y="876681"/>
                  </a:lnTo>
                  <a:lnTo>
                    <a:pt x="309562" y="904671"/>
                  </a:lnTo>
                  <a:lnTo>
                    <a:pt x="309880" y="913384"/>
                  </a:lnTo>
                  <a:lnTo>
                    <a:pt x="334225" y="945438"/>
                  </a:lnTo>
                  <a:lnTo>
                    <a:pt x="350659" y="948867"/>
                  </a:lnTo>
                  <a:lnTo>
                    <a:pt x="359791" y="948436"/>
                  </a:lnTo>
                  <a:lnTo>
                    <a:pt x="365379" y="947674"/>
                  </a:lnTo>
                  <a:lnTo>
                    <a:pt x="372110" y="944880"/>
                  </a:lnTo>
                  <a:lnTo>
                    <a:pt x="380365" y="939927"/>
                  </a:lnTo>
                  <a:lnTo>
                    <a:pt x="389509" y="934212"/>
                  </a:lnTo>
                  <a:lnTo>
                    <a:pt x="393827" y="929259"/>
                  </a:lnTo>
                  <a:close/>
                </a:path>
                <a:path w="485139" h="979805">
                  <a:moveTo>
                    <a:pt x="407035" y="282702"/>
                  </a:moveTo>
                  <a:lnTo>
                    <a:pt x="406831" y="281305"/>
                  </a:lnTo>
                  <a:lnTo>
                    <a:pt x="406400" y="278257"/>
                  </a:lnTo>
                  <a:lnTo>
                    <a:pt x="406146" y="275463"/>
                  </a:lnTo>
                  <a:lnTo>
                    <a:pt x="404749" y="273050"/>
                  </a:lnTo>
                  <a:lnTo>
                    <a:pt x="399796" y="269113"/>
                  </a:lnTo>
                  <a:lnTo>
                    <a:pt x="397002" y="268351"/>
                  </a:lnTo>
                  <a:lnTo>
                    <a:pt x="393954" y="268732"/>
                  </a:lnTo>
                  <a:lnTo>
                    <a:pt x="392430" y="268859"/>
                  </a:lnTo>
                  <a:lnTo>
                    <a:pt x="389128" y="270764"/>
                  </a:lnTo>
                  <a:lnTo>
                    <a:pt x="383921" y="274320"/>
                  </a:lnTo>
                  <a:lnTo>
                    <a:pt x="378714" y="278003"/>
                  </a:lnTo>
                  <a:lnTo>
                    <a:pt x="374142" y="280035"/>
                  </a:lnTo>
                  <a:lnTo>
                    <a:pt x="370332" y="280416"/>
                  </a:lnTo>
                  <a:lnTo>
                    <a:pt x="363601" y="281305"/>
                  </a:lnTo>
                  <a:lnTo>
                    <a:pt x="358013" y="280289"/>
                  </a:lnTo>
                  <a:lnTo>
                    <a:pt x="353441" y="277495"/>
                  </a:lnTo>
                  <a:lnTo>
                    <a:pt x="348742" y="274701"/>
                  </a:lnTo>
                  <a:lnTo>
                    <a:pt x="345948" y="270256"/>
                  </a:lnTo>
                  <a:lnTo>
                    <a:pt x="345313" y="264160"/>
                  </a:lnTo>
                  <a:lnTo>
                    <a:pt x="344551" y="258191"/>
                  </a:lnTo>
                  <a:lnTo>
                    <a:pt x="346075" y="250698"/>
                  </a:lnTo>
                  <a:lnTo>
                    <a:pt x="354076" y="232410"/>
                  </a:lnTo>
                  <a:lnTo>
                    <a:pt x="358267" y="227584"/>
                  </a:lnTo>
                  <a:lnTo>
                    <a:pt x="362712" y="227076"/>
                  </a:lnTo>
                  <a:lnTo>
                    <a:pt x="369570" y="226187"/>
                  </a:lnTo>
                  <a:lnTo>
                    <a:pt x="375031" y="226822"/>
                  </a:lnTo>
                  <a:lnTo>
                    <a:pt x="378714" y="229108"/>
                  </a:lnTo>
                  <a:lnTo>
                    <a:pt x="382524" y="231394"/>
                  </a:lnTo>
                  <a:lnTo>
                    <a:pt x="385699" y="232283"/>
                  </a:lnTo>
                  <a:lnTo>
                    <a:pt x="388112" y="232029"/>
                  </a:lnTo>
                  <a:lnTo>
                    <a:pt x="391414" y="231648"/>
                  </a:lnTo>
                  <a:lnTo>
                    <a:pt x="393827" y="230124"/>
                  </a:lnTo>
                  <a:lnTo>
                    <a:pt x="395605" y="227584"/>
                  </a:lnTo>
                  <a:lnTo>
                    <a:pt x="396633" y="226187"/>
                  </a:lnTo>
                  <a:lnTo>
                    <a:pt x="397383" y="225171"/>
                  </a:lnTo>
                  <a:lnTo>
                    <a:pt x="398018" y="222504"/>
                  </a:lnTo>
                  <a:lnTo>
                    <a:pt x="397637" y="219710"/>
                  </a:lnTo>
                  <a:lnTo>
                    <a:pt x="397002" y="214630"/>
                  </a:lnTo>
                  <a:lnTo>
                    <a:pt x="391668" y="210566"/>
                  </a:lnTo>
                  <a:lnTo>
                    <a:pt x="381508" y="207899"/>
                  </a:lnTo>
                  <a:lnTo>
                    <a:pt x="373126" y="205613"/>
                  </a:lnTo>
                  <a:lnTo>
                    <a:pt x="366014" y="204851"/>
                  </a:lnTo>
                  <a:lnTo>
                    <a:pt x="360045" y="205613"/>
                  </a:lnTo>
                  <a:lnTo>
                    <a:pt x="351421" y="208000"/>
                  </a:lnTo>
                  <a:lnTo>
                    <a:pt x="326567" y="239903"/>
                  </a:lnTo>
                  <a:lnTo>
                    <a:pt x="322668" y="258241"/>
                  </a:lnTo>
                  <a:lnTo>
                    <a:pt x="322961" y="266954"/>
                  </a:lnTo>
                  <a:lnTo>
                    <a:pt x="347433" y="299008"/>
                  </a:lnTo>
                  <a:lnTo>
                    <a:pt x="363867" y="302437"/>
                  </a:lnTo>
                  <a:lnTo>
                    <a:pt x="372999" y="302006"/>
                  </a:lnTo>
                  <a:lnTo>
                    <a:pt x="378460" y="301244"/>
                  </a:lnTo>
                  <a:lnTo>
                    <a:pt x="385318" y="298450"/>
                  </a:lnTo>
                  <a:lnTo>
                    <a:pt x="393573" y="293497"/>
                  </a:lnTo>
                  <a:lnTo>
                    <a:pt x="402717" y="287782"/>
                  </a:lnTo>
                  <a:lnTo>
                    <a:pt x="407035" y="282702"/>
                  </a:lnTo>
                  <a:close/>
                </a:path>
                <a:path w="485139" h="979805">
                  <a:moveTo>
                    <a:pt x="465391" y="672172"/>
                  </a:moveTo>
                  <a:lnTo>
                    <a:pt x="464947" y="661924"/>
                  </a:lnTo>
                  <a:lnTo>
                    <a:pt x="461035" y="648462"/>
                  </a:lnTo>
                  <a:lnTo>
                    <a:pt x="459892" y="644525"/>
                  </a:lnTo>
                  <a:lnTo>
                    <a:pt x="449719" y="632879"/>
                  </a:lnTo>
                  <a:lnTo>
                    <a:pt x="440486" y="629335"/>
                  </a:lnTo>
                  <a:lnTo>
                    <a:pt x="440486" y="672172"/>
                  </a:lnTo>
                  <a:lnTo>
                    <a:pt x="439889" y="678141"/>
                  </a:lnTo>
                  <a:lnTo>
                    <a:pt x="417957" y="703453"/>
                  </a:lnTo>
                  <a:lnTo>
                    <a:pt x="411226" y="704342"/>
                  </a:lnTo>
                  <a:lnTo>
                    <a:pt x="405511" y="703326"/>
                  </a:lnTo>
                  <a:lnTo>
                    <a:pt x="400812" y="700405"/>
                  </a:lnTo>
                  <a:lnTo>
                    <a:pt x="396113" y="697611"/>
                  </a:lnTo>
                  <a:lnTo>
                    <a:pt x="393319" y="693547"/>
                  </a:lnTo>
                  <a:lnTo>
                    <a:pt x="392684" y="688086"/>
                  </a:lnTo>
                  <a:lnTo>
                    <a:pt x="392544" y="684314"/>
                  </a:lnTo>
                  <a:lnTo>
                    <a:pt x="392531" y="680872"/>
                  </a:lnTo>
                  <a:lnTo>
                    <a:pt x="393280" y="675119"/>
                  </a:lnTo>
                  <a:lnTo>
                    <a:pt x="425069" y="648462"/>
                  </a:lnTo>
                  <a:lnTo>
                    <a:pt x="430784" y="648970"/>
                  </a:lnTo>
                  <a:lnTo>
                    <a:pt x="434086" y="651129"/>
                  </a:lnTo>
                  <a:lnTo>
                    <a:pt x="437261" y="653161"/>
                  </a:lnTo>
                  <a:lnTo>
                    <a:pt x="439420" y="657733"/>
                  </a:lnTo>
                  <a:lnTo>
                    <a:pt x="440182" y="664972"/>
                  </a:lnTo>
                  <a:lnTo>
                    <a:pt x="440385" y="668896"/>
                  </a:lnTo>
                  <a:lnTo>
                    <a:pt x="440486" y="672172"/>
                  </a:lnTo>
                  <a:lnTo>
                    <a:pt x="440486" y="629335"/>
                  </a:lnTo>
                  <a:lnTo>
                    <a:pt x="434416" y="626999"/>
                  </a:lnTo>
                  <a:lnTo>
                    <a:pt x="414020" y="626872"/>
                  </a:lnTo>
                  <a:lnTo>
                    <a:pt x="402704" y="629551"/>
                  </a:lnTo>
                  <a:lnTo>
                    <a:pt x="372097" y="661060"/>
                  </a:lnTo>
                  <a:lnTo>
                    <a:pt x="367665" y="680872"/>
                  </a:lnTo>
                  <a:lnTo>
                    <a:pt x="368046" y="691134"/>
                  </a:lnTo>
                  <a:lnTo>
                    <a:pt x="394119" y="723049"/>
                  </a:lnTo>
                  <a:lnTo>
                    <a:pt x="411314" y="726389"/>
                  </a:lnTo>
                  <a:lnTo>
                    <a:pt x="420751" y="725932"/>
                  </a:lnTo>
                  <a:lnTo>
                    <a:pt x="432028" y="723252"/>
                  </a:lnTo>
                  <a:lnTo>
                    <a:pt x="441858" y="718223"/>
                  </a:lnTo>
                  <a:lnTo>
                    <a:pt x="450215" y="710869"/>
                  </a:lnTo>
                  <a:lnTo>
                    <a:pt x="454825" y="704342"/>
                  </a:lnTo>
                  <a:lnTo>
                    <a:pt x="457073" y="701167"/>
                  </a:lnTo>
                  <a:lnTo>
                    <a:pt x="461479" y="691794"/>
                  </a:lnTo>
                  <a:lnTo>
                    <a:pt x="464248" y="682117"/>
                  </a:lnTo>
                  <a:lnTo>
                    <a:pt x="465391" y="672172"/>
                  </a:lnTo>
                  <a:close/>
                </a:path>
                <a:path w="485139" h="979805">
                  <a:moveTo>
                    <a:pt x="484632" y="918083"/>
                  </a:moveTo>
                  <a:lnTo>
                    <a:pt x="484466" y="916686"/>
                  </a:lnTo>
                  <a:lnTo>
                    <a:pt x="484124" y="913638"/>
                  </a:lnTo>
                  <a:lnTo>
                    <a:pt x="483743" y="910844"/>
                  </a:lnTo>
                  <a:lnTo>
                    <a:pt x="482346" y="908431"/>
                  </a:lnTo>
                  <a:lnTo>
                    <a:pt x="477393" y="904494"/>
                  </a:lnTo>
                  <a:lnTo>
                    <a:pt x="474599" y="903732"/>
                  </a:lnTo>
                  <a:lnTo>
                    <a:pt x="471551" y="904113"/>
                  </a:lnTo>
                  <a:lnTo>
                    <a:pt x="470027" y="904240"/>
                  </a:lnTo>
                  <a:lnTo>
                    <a:pt x="466725" y="906145"/>
                  </a:lnTo>
                  <a:lnTo>
                    <a:pt x="456311" y="913257"/>
                  </a:lnTo>
                  <a:lnTo>
                    <a:pt x="451866" y="915289"/>
                  </a:lnTo>
                  <a:lnTo>
                    <a:pt x="441198" y="916686"/>
                  </a:lnTo>
                  <a:lnTo>
                    <a:pt x="435610" y="915670"/>
                  </a:lnTo>
                  <a:lnTo>
                    <a:pt x="431165" y="912876"/>
                  </a:lnTo>
                  <a:lnTo>
                    <a:pt x="426339" y="909955"/>
                  </a:lnTo>
                  <a:lnTo>
                    <a:pt x="423545" y="905510"/>
                  </a:lnTo>
                  <a:lnTo>
                    <a:pt x="422910" y="899541"/>
                  </a:lnTo>
                  <a:lnTo>
                    <a:pt x="422148" y="893445"/>
                  </a:lnTo>
                  <a:lnTo>
                    <a:pt x="423672" y="885952"/>
                  </a:lnTo>
                  <a:lnTo>
                    <a:pt x="427609" y="877062"/>
                  </a:lnTo>
                  <a:lnTo>
                    <a:pt x="431673" y="867791"/>
                  </a:lnTo>
                  <a:lnTo>
                    <a:pt x="435864" y="862965"/>
                  </a:lnTo>
                  <a:lnTo>
                    <a:pt x="440309" y="862330"/>
                  </a:lnTo>
                  <a:lnTo>
                    <a:pt x="447294" y="861568"/>
                  </a:lnTo>
                  <a:lnTo>
                    <a:pt x="452628" y="862203"/>
                  </a:lnTo>
                  <a:lnTo>
                    <a:pt x="456311" y="864489"/>
                  </a:lnTo>
                  <a:lnTo>
                    <a:pt x="460121" y="866648"/>
                  </a:lnTo>
                  <a:lnTo>
                    <a:pt x="463296" y="867664"/>
                  </a:lnTo>
                  <a:lnTo>
                    <a:pt x="465709" y="867410"/>
                  </a:lnTo>
                  <a:lnTo>
                    <a:pt x="469011" y="867029"/>
                  </a:lnTo>
                  <a:lnTo>
                    <a:pt x="471424" y="865505"/>
                  </a:lnTo>
                  <a:lnTo>
                    <a:pt x="473202" y="862838"/>
                  </a:lnTo>
                  <a:lnTo>
                    <a:pt x="474129" y="861568"/>
                  </a:lnTo>
                  <a:lnTo>
                    <a:pt x="474980" y="860425"/>
                  </a:lnTo>
                  <a:lnTo>
                    <a:pt x="475615" y="857885"/>
                  </a:lnTo>
                  <a:lnTo>
                    <a:pt x="475234" y="855091"/>
                  </a:lnTo>
                  <a:lnTo>
                    <a:pt x="474599" y="849884"/>
                  </a:lnTo>
                  <a:lnTo>
                    <a:pt x="469265" y="845947"/>
                  </a:lnTo>
                  <a:lnTo>
                    <a:pt x="459105" y="843280"/>
                  </a:lnTo>
                  <a:lnTo>
                    <a:pt x="450723" y="840994"/>
                  </a:lnTo>
                  <a:lnTo>
                    <a:pt x="443611" y="840232"/>
                  </a:lnTo>
                  <a:lnTo>
                    <a:pt x="437769" y="840994"/>
                  </a:lnTo>
                  <a:lnTo>
                    <a:pt x="429069" y="843330"/>
                  </a:lnTo>
                  <a:lnTo>
                    <a:pt x="404164" y="875284"/>
                  </a:lnTo>
                  <a:lnTo>
                    <a:pt x="400265" y="893622"/>
                  </a:lnTo>
                  <a:lnTo>
                    <a:pt x="400558" y="902335"/>
                  </a:lnTo>
                  <a:lnTo>
                    <a:pt x="425030" y="934262"/>
                  </a:lnTo>
                  <a:lnTo>
                    <a:pt x="441464" y="937691"/>
                  </a:lnTo>
                  <a:lnTo>
                    <a:pt x="450596" y="937260"/>
                  </a:lnTo>
                  <a:lnTo>
                    <a:pt x="456057" y="936625"/>
                  </a:lnTo>
                  <a:lnTo>
                    <a:pt x="462915" y="933831"/>
                  </a:lnTo>
                  <a:lnTo>
                    <a:pt x="480314" y="923163"/>
                  </a:lnTo>
                  <a:lnTo>
                    <a:pt x="484632" y="9180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51687" y="1570989"/>
              <a:ext cx="211166" cy="11312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54039" y="0"/>
              <a:ext cx="1574164" cy="220205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385814" y="1263141"/>
              <a:ext cx="29209" cy="24765"/>
            </a:xfrm>
            <a:custGeom>
              <a:avLst/>
              <a:gdLst/>
              <a:ahLst/>
              <a:cxnLst/>
              <a:rect l="l" t="t" r="r" b="b"/>
              <a:pathLst>
                <a:path w="29210" h="24765">
                  <a:moveTo>
                    <a:pt x="13208" y="0"/>
                  </a:moveTo>
                  <a:lnTo>
                    <a:pt x="9651" y="508"/>
                  </a:lnTo>
                  <a:lnTo>
                    <a:pt x="3175" y="4191"/>
                  </a:lnTo>
                  <a:lnTo>
                    <a:pt x="1270" y="6477"/>
                  </a:lnTo>
                  <a:lnTo>
                    <a:pt x="0" y="12446"/>
                  </a:lnTo>
                  <a:lnTo>
                    <a:pt x="762" y="15367"/>
                  </a:lnTo>
                  <a:lnTo>
                    <a:pt x="5334" y="21209"/>
                  </a:lnTo>
                  <a:lnTo>
                    <a:pt x="8382" y="23113"/>
                  </a:lnTo>
                  <a:lnTo>
                    <a:pt x="15875" y="24637"/>
                  </a:lnTo>
                  <a:lnTo>
                    <a:pt x="19431" y="24130"/>
                  </a:lnTo>
                  <a:lnTo>
                    <a:pt x="25781" y="20700"/>
                  </a:lnTo>
                  <a:lnTo>
                    <a:pt x="27686" y="18287"/>
                  </a:lnTo>
                  <a:lnTo>
                    <a:pt x="28956" y="12065"/>
                  </a:lnTo>
                  <a:lnTo>
                    <a:pt x="28321" y="9017"/>
                  </a:lnTo>
                  <a:lnTo>
                    <a:pt x="24002" y="3429"/>
                  </a:lnTo>
                  <a:lnTo>
                    <a:pt x="20955" y="16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44463" y="1590802"/>
              <a:ext cx="159258" cy="12636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66865" y="689483"/>
              <a:ext cx="2050668" cy="190322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576313" y="689483"/>
              <a:ext cx="1641475" cy="1903730"/>
            </a:xfrm>
            <a:custGeom>
              <a:avLst/>
              <a:gdLst/>
              <a:ahLst/>
              <a:cxnLst/>
              <a:rect l="l" t="t" r="r" b="b"/>
              <a:pathLst>
                <a:path w="1641475" h="1903730">
                  <a:moveTo>
                    <a:pt x="765555" y="106044"/>
                  </a:moveTo>
                  <a:lnTo>
                    <a:pt x="1535049" y="0"/>
                  </a:lnTo>
                  <a:lnTo>
                    <a:pt x="1641220" y="769492"/>
                  </a:lnTo>
                  <a:lnTo>
                    <a:pt x="1422272" y="603630"/>
                  </a:lnTo>
                  <a:lnTo>
                    <a:pt x="437895" y="1903221"/>
                  </a:lnTo>
                  <a:lnTo>
                    <a:pt x="0" y="1571497"/>
                  </a:lnTo>
                  <a:lnTo>
                    <a:pt x="984503" y="271906"/>
                  </a:lnTo>
                  <a:lnTo>
                    <a:pt x="765555" y="106044"/>
                  </a:lnTo>
                  <a:close/>
                </a:path>
              </a:pathLst>
            </a:custGeom>
            <a:ln w="19050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65238" y="1048258"/>
              <a:ext cx="1033017" cy="124066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0"/>
              <a:ext cx="2573020" cy="1716405"/>
            </a:xfrm>
            <a:custGeom>
              <a:avLst/>
              <a:gdLst/>
              <a:ahLst/>
              <a:cxnLst/>
              <a:rect l="l" t="t" r="r" b="b"/>
              <a:pathLst>
                <a:path w="2573020" h="1716405">
                  <a:moveTo>
                    <a:pt x="1286256" y="0"/>
                  </a:moveTo>
                  <a:lnTo>
                    <a:pt x="1228961" y="836"/>
                  </a:lnTo>
                  <a:lnTo>
                    <a:pt x="1172308" y="3320"/>
                  </a:lnTo>
                  <a:lnTo>
                    <a:pt x="1116350" y="7419"/>
                  </a:lnTo>
                  <a:lnTo>
                    <a:pt x="1061137" y="13097"/>
                  </a:lnTo>
                  <a:lnTo>
                    <a:pt x="1006723" y="20320"/>
                  </a:lnTo>
                  <a:lnTo>
                    <a:pt x="953160" y="29051"/>
                  </a:lnTo>
                  <a:lnTo>
                    <a:pt x="900500" y="39257"/>
                  </a:lnTo>
                  <a:lnTo>
                    <a:pt x="848796" y="50902"/>
                  </a:lnTo>
                  <a:lnTo>
                    <a:pt x="798099" y="63953"/>
                  </a:lnTo>
                  <a:lnTo>
                    <a:pt x="748463" y="78373"/>
                  </a:lnTo>
                  <a:lnTo>
                    <a:pt x="699938" y="94127"/>
                  </a:lnTo>
                  <a:lnTo>
                    <a:pt x="652578" y="111182"/>
                  </a:lnTo>
                  <a:lnTo>
                    <a:pt x="606436" y="129502"/>
                  </a:lnTo>
                  <a:lnTo>
                    <a:pt x="561562" y="149052"/>
                  </a:lnTo>
                  <a:lnTo>
                    <a:pt x="518009" y="169798"/>
                  </a:lnTo>
                  <a:lnTo>
                    <a:pt x="475831" y="191704"/>
                  </a:lnTo>
                  <a:lnTo>
                    <a:pt x="435078" y="214735"/>
                  </a:lnTo>
                  <a:lnTo>
                    <a:pt x="395804" y="238857"/>
                  </a:lnTo>
                  <a:lnTo>
                    <a:pt x="358060" y="264035"/>
                  </a:lnTo>
                  <a:lnTo>
                    <a:pt x="321899" y="290234"/>
                  </a:lnTo>
                  <a:lnTo>
                    <a:pt x="287373" y="317419"/>
                  </a:lnTo>
                  <a:lnTo>
                    <a:pt x="254534" y="345555"/>
                  </a:lnTo>
                  <a:lnTo>
                    <a:pt x="223436" y="374608"/>
                  </a:lnTo>
                  <a:lnTo>
                    <a:pt x="194129" y="404541"/>
                  </a:lnTo>
                  <a:lnTo>
                    <a:pt x="166666" y="435322"/>
                  </a:lnTo>
                  <a:lnTo>
                    <a:pt x="141100" y="466913"/>
                  </a:lnTo>
                  <a:lnTo>
                    <a:pt x="117483" y="499282"/>
                  </a:lnTo>
                  <a:lnTo>
                    <a:pt x="95867" y="532392"/>
                  </a:lnTo>
                  <a:lnTo>
                    <a:pt x="76304" y="566210"/>
                  </a:lnTo>
                  <a:lnTo>
                    <a:pt x="58847" y="600699"/>
                  </a:lnTo>
                  <a:lnTo>
                    <a:pt x="43548" y="635826"/>
                  </a:lnTo>
                  <a:lnTo>
                    <a:pt x="19633" y="707850"/>
                  </a:lnTo>
                  <a:lnTo>
                    <a:pt x="4978" y="782006"/>
                  </a:lnTo>
                  <a:lnTo>
                    <a:pt x="0" y="858012"/>
                  </a:lnTo>
                  <a:lnTo>
                    <a:pt x="1253" y="896228"/>
                  </a:lnTo>
                  <a:lnTo>
                    <a:pt x="11122" y="971344"/>
                  </a:lnTo>
                  <a:lnTo>
                    <a:pt x="30460" y="1044469"/>
                  </a:lnTo>
                  <a:lnTo>
                    <a:pt x="58847" y="1115324"/>
                  </a:lnTo>
                  <a:lnTo>
                    <a:pt x="76304" y="1149813"/>
                  </a:lnTo>
                  <a:lnTo>
                    <a:pt x="95867" y="1183631"/>
                  </a:lnTo>
                  <a:lnTo>
                    <a:pt x="117483" y="1216741"/>
                  </a:lnTo>
                  <a:lnTo>
                    <a:pt x="141100" y="1249110"/>
                  </a:lnTo>
                  <a:lnTo>
                    <a:pt x="166666" y="1280701"/>
                  </a:lnTo>
                  <a:lnTo>
                    <a:pt x="194129" y="1311482"/>
                  </a:lnTo>
                  <a:lnTo>
                    <a:pt x="223436" y="1341415"/>
                  </a:lnTo>
                  <a:lnTo>
                    <a:pt x="254534" y="1370468"/>
                  </a:lnTo>
                  <a:lnTo>
                    <a:pt x="287373" y="1398604"/>
                  </a:lnTo>
                  <a:lnTo>
                    <a:pt x="321899" y="1425789"/>
                  </a:lnTo>
                  <a:lnTo>
                    <a:pt x="358060" y="1451988"/>
                  </a:lnTo>
                  <a:lnTo>
                    <a:pt x="395804" y="1477166"/>
                  </a:lnTo>
                  <a:lnTo>
                    <a:pt x="435078" y="1501288"/>
                  </a:lnTo>
                  <a:lnTo>
                    <a:pt x="475831" y="1524319"/>
                  </a:lnTo>
                  <a:lnTo>
                    <a:pt x="518009" y="1546225"/>
                  </a:lnTo>
                  <a:lnTo>
                    <a:pt x="561562" y="1566971"/>
                  </a:lnTo>
                  <a:lnTo>
                    <a:pt x="606436" y="1586521"/>
                  </a:lnTo>
                  <a:lnTo>
                    <a:pt x="652578" y="1604841"/>
                  </a:lnTo>
                  <a:lnTo>
                    <a:pt x="699938" y="1621896"/>
                  </a:lnTo>
                  <a:lnTo>
                    <a:pt x="748463" y="1637650"/>
                  </a:lnTo>
                  <a:lnTo>
                    <a:pt x="798099" y="1652070"/>
                  </a:lnTo>
                  <a:lnTo>
                    <a:pt x="848796" y="1665121"/>
                  </a:lnTo>
                  <a:lnTo>
                    <a:pt x="900500" y="1676766"/>
                  </a:lnTo>
                  <a:lnTo>
                    <a:pt x="953160" y="1686972"/>
                  </a:lnTo>
                  <a:lnTo>
                    <a:pt x="1006723" y="1695703"/>
                  </a:lnTo>
                  <a:lnTo>
                    <a:pt x="1061137" y="1702926"/>
                  </a:lnTo>
                  <a:lnTo>
                    <a:pt x="1116350" y="1708604"/>
                  </a:lnTo>
                  <a:lnTo>
                    <a:pt x="1172308" y="1712703"/>
                  </a:lnTo>
                  <a:lnTo>
                    <a:pt x="1228961" y="1715187"/>
                  </a:lnTo>
                  <a:lnTo>
                    <a:pt x="1286256" y="1716024"/>
                  </a:lnTo>
                  <a:lnTo>
                    <a:pt x="2572512" y="1716024"/>
                  </a:lnTo>
                  <a:lnTo>
                    <a:pt x="2572512" y="1464690"/>
                  </a:lnTo>
                  <a:lnTo>
                    <a:pt x="2195830" y="1464690"/>
                  </a:lnTo>
                  <a:lnTo>
                    <a:pt x="2242646" y="1431759"/>
                  </a:lnTo>
                  <a:lnTo>
                    <a:pt x="2286593" y="1397386"/>
                  </a:lnTo>
                  <a:lnTo>
                    <a:pt x="2327615" y="1361655"/>
                  </a:lnTo>
                  <a:lnTo>
                    <a:pt x="2365660" y="1324652"/>
                  </a:lnTo>
                  <a:lnTo>
                    <a:pt x="2400676" y="1286462"/>
                  </a:lnTo>
                  <a:lnTo>
                    <a:pt x="2432608" y="1247171"/>
                  </a:lnTo>
                  <a:lnTo>
                    <a:pt x="2461405" y="1206863"/>
                  </a:lnTo>
                  <a:lnTo>
                    <a:pt x="2487012" y="1165623"/>
                  </a:lnTo>
                  <a:lnTo>
                    <a:pt x="2509377" y="1123537"/>
                  </a:lnTo>
                  <a:lnTo>
                    <a:pt x="2528447" y="1080690"/>
                  </a:lnTo>
                  <a:lnTo>
                    <a:pt x="2544169" y="1037166"/>
                  </a:lnTo>
                  <a:lnTo>
                    <a:pt x="2556489" y="993051"/>
                  </a:lnTo>
                  <a:lnTo>
                    <a:pt x="2565355" y="948430"/>
                  </a:lnTo>
                  <a:lnTo>
                    <a:pt x="2570714" y="903389"/>
                  </a:lnTo>
                  <a:lnTo>
                    <a:pt x="2572512" y="858012"/>
                  </a:lnTo>
                  <a:lnTo>
                    <a:pt x="2571258" y="819795"/>
                  </a:lnTo>
                  <a:lnTo>
                    <a:pt x="2561390" y="744679"/>
                  </a:lnTo>
                  <a:lnTo>
                    <a:pt x="2542054" y="671554"/>
                  </a:lnTo>
                  <a:lnTo>
                    <a:pt x="2513669" y="600699"/>
                  </a:lnTo>
                  <a:lnTo>
                    <a:pt x="2496214" y="566210"/>
                  </a:lnTo>
                  <a:lnTo>
                    <a:pt x="2476652" y="532392"/>
                  </a:lnTo>
                  <a:lnTo>
                    <a:pt x="2455038" y="499282"/>
                  </a:lnTo>
                  <a:lnTo>
                    <a:pt x="2431423" y="466913"/>
                  </a:lnTo>
                  <a:lnTo>
                    <a:pt x="2405858" y="435322"/>
                  </a:lnTo>
                  <a:lnTo>
                    <a:pt x="2378397" y="404541"/>
                  </a:lnTo>
                  <a:lnTo>
                    <a:pt x="2349092" y="374608"/>
                  </a:lnTo>
                  <a:lnTo>
                    <a:pt x="2317995" y="345555"/>
                  </a:lnTo>
                  <a:lnTo>
                    <a:pt x="2285158" y="317419"/>
                  </a:lnTo>
                  <a:lnTo>
                    <a:pt x="2250634" y="290234"/>
                  </a:lnTo>
                  <a:lnTo>
                    <a:pt x="2214474" y="264035"/>
                  </a:lnTo>
                  <a:lnTo>
                    <a:pt x="2176732" y="238857"/>
                  </a:lnTo>
                  <a:lnTo>
                    <a:pt x="2137459" y="214735"/>
                  </a:lnTo>
                  <a:lnTo>
                    <a:pt x="2096707" y="191704"/>
                  </a:lnTo>
                  <a:lnTo>
                    <a:pt x="2054529" y="169798"/>
                  </a:lnTo>
                  <a:lnTo>
                    <a:pt x="2010977" y="149052"/>
                  </a:lnTo>
                  <a:lnTo>
                    <a:pt x="1966104" y="129502"/>
                  </a:lnTo>
                  <a:lnTo>
                    <a:pt x="1919961" y="111182"/>
                  </a:lnTo>
                  <a:lnTo>
                    <a:pt x="1872601" y="94127"/>
                  </a:lnTo>
                  <a:lnTo>
                    <a:pt x="1824076" y="78373"/>
                  </a:lnTo>
                  <a:lnTo>
                    <a:pt x="1774438" y="63953"/>
                  </a:lnTo>
                  <a:lnTo>
                    <a:pt x="1723740" y="50902"/>
                  </a:lnTo>
                  <a:lnTo>
                    <a:pt x="1672034" y="39257"/>
                  </a:lnTo>
                  <a:lnTo>
                    <a:pt x="1619372" y="29051"/>
                  </a:lnTo>
                  <a:lnTo>
                    <a:pt x="1565807" y="20320"/>
                  </a:lnTo>
                  <a:lnTo>
                    <a:pt x="1511390" y="13097"/>
                  </a:lnTo>
                  <a:lnTo>
                    <a:pt x="1456175" y="7419"/>
                  </a:lnTo>
                  <a:lnTo>
                    <a:pt x="1400212" y="3320"/>
                  </a:lnTo>
                  <a:lnTo>
                    <a:pt x="1343555" y="836"/>
                  </a:lnTo>
                  <a:lnTo>
                    <a:pt x="1286256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0"/>
              <a:ext cx="2573020" cy="1716405"/>
            </a:xfrm>
            <a:custGeom>
              <a:avLst/>
              <a:gdLst/>
              <a:ahLst/>
              <a:cxnLst/>
              <a:rect l="l" t="t" r="r" b="b"/>
              <a:pathLst>
                <a:path w="2573020" h="1716405">
                  <a:moveTo>
                    <a:pt x="1286256" y="1716024"/>
                  </a:moveTo>
                  <a:lnTo>
                    <a:pt x="1228961" y="1715187"/>
                  </a:lnTo>
                  <a:lnTo>
                    <a:pt x="1172308" y="1712703"/>
                  </a:lnTo>
                  <a:lnTo>
                    <a:pt x="1116350" y="1708604"/>
                  </a:lnTo>
                  <a:lnTo>
                    <a:pt x="1061137" y="1702926"/>
                  </a:lnTo>
                  <a:lnTo>
                    <a:pt x="1006723" y="1695703"/>
                  </a:lnTo>
                  <a:lnTo>
                    <a:pt x="953160" y="1686972"/>
                  </a:lnTo>
                  <a:lnTo>
                    <a:pt x="900500" y="1676766"/>
                  </a:lnTo>
                  <a:lnTo>
                    <a:pt x="848796" y="1665121"/>
                  </a:lnTo>
                  <a:lnTo>
                    <a:pt x="798099" y="1652070"/>
                  </a:lnTo>
                  <a:lnTo>
                    <a:pt x="748463" y="1637650"/>
                  </a:lnTo>
                  <a:lnTo>
                    <a:pt x="699938" y="1621896"/>
                  </a:lnTo>
                  <a:lnTo>
                    <a:pt x="652578" y="1604841"/>
                  </a:lnTo>
                  <a:lnTo>
                    <a:pt x="606436" y="1586521"/>
                  </a:lnTo>
                  <a:lnTo>
                    <a:pt x="561562" y="1566971"/>
                  </a:lnTo>
                  <a:lnTo>
                    <a:pt x="518009" y="1546225"/>
                  </a:lnTo>
                  <a:lnTo>
                    <a:pt x="475831" y="1524319"/>
                  </a:lnTo>
                  <a:lnTo>
                    <a:pt x="435078" y="1501288"/>
                  </a:lnTo>
                  <a:lnTo>
                    <a:pt x="395804" y="1477166"/>
                  </a:lnTo>
                  <a:lnTo>
                    <a:pt x="358060" y="1451988"/>
                  </a:lnTo>
                  <a:lnTo>
                    <a:pt x="321899" y="1425789"/>
                  </a:lnTo>
                  <a:lnTo>
                    <a:pt x="287373" y="1398604"/>
                  </a:lnTo>
                  <a:lnTo>
                    <a:pt x="254534" y="1370468"/>
                  </a:lnTo>
                  <a:lnTo>
                    <a:pt x="223436" y="1341415"/>
                  </a:lnTo>
                  <a:lnTo>
                    <a:pt x="194129" y="1311482"/>
                  </a:lnTo>
                  <a:lnTo>
                    <a:pt x="166666" y="1280701"/>
                  </a:lnTo>
                  <a:lnTo>
                    <a:pt x="141100" y="1249110"/>
                  </a:lnTo>
                  <a:lnTo>
                    <a:pt x="117483" y="1216741"/>
                  </a:lnTo>
                  <a:lnTo>
                    <a:pt x="95867" y="1183631"/>
                  </a:lnTo>
                  <a:lnTo>
                    <a:pt x="76304" y="1149813"/>
                  </a:lnTo>
                  <a:lnTo>
                    <a:pt x="58847" y="1115324"/>
                  </a:lnTo>
                  <a:lnTo>
                    <a:pt x="43548" y="1080197"/>
                  </a:lnTo>
                  <a:lnTo>
                    <a:pt x="19633" y="1008173"/>
                  </a:lnTo>
                  <a:lnTo>
                    <a:pt x="4978" y="934017"/>
                  </a:lnTo>
                  <a:lnTo>
                    <a:pt x="0" y="858012"/>
                  </a:lnTo>
                  <a:lnTo>
                    <a:pt x="1253" y="819795"/>
                  </a:lnTo>
                  <a:lnTo>
                    <a:pt x="11122" y="744679"/>
                  </a:lnTo>
                  <a:lnTo>
                    <a:pt x="30460" y="671554"/>
                  </a:lnTo>
                  <a:lnTo>
                    <a:pt x="58847" y="600699"/>
                  </a:lnTo>
                  <a:lnTo>
                    <a:pt x="76304" y="566210"/>
                  </a:lnTo>
                  <a:lnTo>
                    <a:pt x="95867" y="532392"/>
                  </a:lnTo>
                  <a:lnTo>
                    <a:pt x="117483" y="499282"/>
                  </a:lnTo>
                  <a:lnTo>
                    <a:pt x="141100" y="466913"/>
                  </a:lnTo>
                  <a:lnTo>
                    <a:pt x="166666" y="435322"/>
                  </a:lnTo>
                  <a:lnTo>
                    <a:pt x="194129" y="404541"/>
                  </a:lnTo>
                  <a:lnTo>
                    <a:pt x="223436" y="374608"/>
                  </a:lnTo>
                  <a:lnTo>
                    <a:pt x="254534" y="345555"/>
                  </a:lnTo>
                  <a:lnTo>
                    <a:pt x="287373" y="317419"/>
                  </a:lnTo>
                  <a:lnTo>
                    <a:pt x="321899" y="290234"/>
                  </a:lnTo>
                  <a:lnTo>
                    <a:pt x="358060" y="264035"/>
                  </a:lnTo>
                  <a:lnTo>
                    <a:pt x="395804" y="238857"/>
                  </a:lnTo>
                  <a:lnTo>
                    <a:pt x="435078" y="214735"/>
                  </a:lnTo>
                  <a:lnTo>
                    <a:pt x="475831" y="191704"/>
                  </a:lnTo>
                  <a:lnTo>
                    <a:pt x="518009" y="169798"/>
                  </a:lnTo>
                  <a:lnTo>
                    <a:pt x="561562" y="149052"/>
                  </a:lnTo>
                  <a:lnTo>
                    <a:pt x="606436" y="129502"/>
                  </a:lnTo>
                  <a:lnTo>
                    <a:pt x="652578" y="111182"/>
                  </a:lnTo>
                  <a:lnTo>
                    <a:pt x="699938" y="94127"/>
                  </a:lnTo>
                  <a:lnTo>
                    <a:pt x="748463" y="78373"/>
                  </a:lnTo>
                  <a:lnTo>
                    <a:pt x="798099" y="63953"/>
                  </a:lnTo>
                  <a:lnTo>
                    <a:pt x="848796" y="50902"/>
                  </a:lnTo>
                  <a:lnTo>
                    <a:pt x="900500" y="39257"/>
                  </a:lnTo>
                  <a:lnTo>
                    <a:pt x="953160" y="29051"/>
                  </a:lnTo>
                  <a:lnTo>
                    <a:pt x="1006723" y="20320"/>
                  </a:lnTo>
                  <a:lnTo>
                    <a:pt x="1061137" y="13097"/>
                  </a:lnTo>
                  <a:lnTo>
                    <a:pt x="1116350" y="7419"/>
                  </a:lnTo>
                  <a:lnTo>
                    <a:pt x="1172308" y="3320"/>
                  </a:lnTo>
                  <a:lnTo>
                    <a:pt x="1228961" y="836"/>
                  </a:lnTo>
                  <a:lnTo>
                    <a:pt x="1286256" y="0"/>
                  </a:lnTo>
                  <a:lnTo>
                    <a:pt x="1343555" y="836"/>
                  </a:lnTo>
                  <a:lnTo>
                    <a:pt x="1400212" y="3320"/>
                  </a:lnTo>
                  <a:lnTo>
                    <a:pt x="1456175" y="7419"/>
                  </a:lnTo>
                  <a:lnTo>
                    <a:pt x="1511390" y="13097"/>
                  </a:lnTo>
                  <a:lnTo>
                    <a:pt x="1565807" y="20320"/>
                  </a:lnTo>
                  <a:lnTo>
                    <a:pt x="1619372" y="29051"/>
                  </a:lnTo>
                  <a:lnTo>
                    <a:pt x="1672034" y="39257"/>
                  </a:lnTo>
                  <a:lnTo>
                    <a:pt x="1723740" y="50902"/>
                  </a:lnTo>
                  <a:lnTo>
                    <a:pt x="1774438" y="63953"/>
                  </a:lnTo>
                  <a:lnTo>
                    <a:pt x="1824076" y="78373"/>
                  </a:lnTo>
                  <a:lnTo>
                    <a:pt x="1872601" y="94127"/>
                  </a:lnTo>
                  <a:lnTo>
                    <a:pt x="1919961" y="111182"/>
                  </a:lnTo>
                  <a:lnTo>
                    <a:pt x="1966104" y="129502"/>
                  </a:lnTo>
                  <a:lnTo>
                    <a:pt x="2010977" y="149052"/>
                  </a:lnTo>
                  <a:lnTo>
                    <a:pt x="2054529" y="169798"/>
                  </a:lnTo>
                  <a:lnTo>
                    <a:pt x="2096707" y="191704"/>
                  </a:lnTo>
                  <a:lnTo>
                    <a:pt x="2137459" y="214735"/>
                  </a:lnTo>
                  <a:lnTo>
                    <a:pt x="2176732" y="238857"/>
                  </a:lnTo>
                  <a:lnTo>
                    <a:pt x="2214474" y="264035"/>
                  </a:lnTo>
                  <a:lnTo>
                    <a:pt x="2250634" y="290234"/>
                  </a:lnTo>
                  <a:lnTo>
                    <a:pt x="2285158" y="317419"/>
                  </a:lnTo>
                  <a:lnTo>
                    <a:pt x="2317995" y="345555"/>
                  </a:lnTo>
                  <a:lnTo>
                    <a:pt x="2349092" y="374608"/>
                  </a:lnTo>
                  <a:lnTo>
                    <a:pt x="2378397" y="404541"/>
                  </a:lnTo>
                  <a:lnTo>
                    <a:pt x="2405858" y="435322"/>
                  </a:lnTo>
                  <a:lnTo>
                    <a:pt x="2431423" y="466913"/>
                  </a:lnTo>
                  <a:lnTo>
                    <a:pt x="2455038" y="499282"/>
                  </a:lnTo>
                  <a:lnTo>
                    <a:pt x="2476652" y="532392"/>
                  </a:lnTo>
                  <a:lnTo>
                    <a:pt x="2496214" y="566210"/>
                  </a:lnTo>
                  <a:lnTo>
                    <a:pt x="2513669" y="600699"/>
                  </a:lnTo>
                  <a:lnTo>
                    <a:pt x="2528967" y="635826"/>
                  </a:lnTo>
                  <a:lnTo>
                    <a:pt x="2552880" y="707850"/>
                  </a:lnTo>
                  <a:lnTo>
                    <a:pt x="2567534" y="782006"/>
                  </a:lnTo>
                  <a:lnTo>
                    <a:pt x="2572512" y="858012"/>
                  </a:lnTo>
                  <a:lnTo>
                    <a:pt x="2570714" y="903389"/>
                  </a:lnTo>
                  <a:lnTo>
                    <a:pt x="2565355" y="948430"/>
                  </a:lnTo>
                  <a:lnTo>
                    <a:pt x="2556489" y="993051"/>
                  </a:lnTo>
                  <a:lnTo>
                    <a:pt x="2544169" y="1037166"/>
                  </a:lnTo>
                  <a:lnTo>
                    <a:pt x="2528447" y="1080690"/>
                  </a:lnTo>
                  <a:lnTo>
                    <a:pt x="2509377" y="1123537"/>
                  </a:lnTo>
                  <a:lnTo>
                    <a:pt x="2487012" y="1165623"/>
                  </a:lnTo>
                  <a:lnTo>
                    <a:pt x="2461405" y="1206863"/>
                  </a:lnTo>
                  <a:lnTo>
                    <a:pt x="2432608" y="1247171"/>
                  </a:lnTo>
                  <a:lnTo>
                    <a:pt x="2400676" y="1286462"/>
                  </a:lnTo>
                  <a:lnTo>
                    <a:pt x="2365660" y="1324652"/>
                  </a:lnTo>
                  <a:lnTo>
                    <a:pt x="2327615" y="1361655"/>
                  </a:lnTo>
                  <a:lnTo>
                    <a:pt x="2286593" y="1397386"/>
                  </a:lnTo>
                  <a:lnTo>
                    <a:pt x="2242646" y="1431759"/>
                  </a:lnTo>
                  <a:lnTo>
                    <a:pt x="2195830" y="1464690"/>
                  </a:lnTo>
                  <a:lnTo>
                    <a:pt x="2572512" y="1464690"/>
                  </a:lnTo>
                  <a:lnTo>
                    <a:pt x="2572512" y="1716024"/>
                  </a:lnTo>
                  <a:lnTo>
                    <a:pt x="1286256" y="1716024"/>
                  </a:lnTo>
                  <a:close/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13689" y="592074"/>
            <a:ext cx="15424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Times New Roman"/>
                <a:cs typeface="Times New Roman"/>
              </a:rPr>
              <a:t>ФОРМЫ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Times New Roman"/>
                <a:cs typeface="Times New Roman"/>
              </a:rPr>
              <a:t>Р</a:t>
            </a:r>
            <a:r>
              <a:rPr sz="1600" b="1" spc="10" dirty="0">
                <a:latin typeface="Times New Roman"/>
                <a:cs typeface="Times New Roman"/>
              </a:rPr>
              <a:t>Е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dirty="0">
                <a:latin typeface="Times New Roman"/>
                <a:cs typeface="Times New Roman"/>
              </a:rPr>
              <a:t>ЛИ</a:t>
            </a:r>
            <a:r>
              <a:rPr sz="1600" b="1" spc="-5" dirty="0">
                <a:latin typeface="Times New Roman"/>
                <a:cs typeface="Times New Roman"/>
              </a:rPr>
              <a:t>ЗА</a:t>
            </a:r>
            <a:r>
              <a:rPr sz="1600" b="1" spc="5" dirty="0">
                <a:latin typeface="Times New Roman"/>
                <a:cs typeface="Times New Roman"/>
              </a:rPr>
              <a:t>Ц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r>
              <a:rPr sz="1600" b="1" spc="10" dirty="0">
                <a:latin typeface="Times New Roman"/>
                <a:cs typeface="Times New Roman"/>
              </a:rPr>
              <a:t>И</a:t>
            </a:r>
            <a:r>
              <a:rPr sz="1600" b="1" dirty="0"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033770" y="4408170"/>
            <a:ext cx="1478280" cy="2127250"/>
            <a:chOff x="6033770" y="4408170"/>
            <a:chExt cx="1478280" cy="2127250"/>
          </a:xfrm>
        </p:grpSpPr>
        <p:sp>
          <p:nvSpPr>
            <p:cNvPr id="67" name="object 67"/>
            <p:cNvSpPr/>
            <p:nvPr/>
          </p:nvSpPr>
          <p:spPr>
            <a:xfrm>
              <a:off x="6043295" y="4417695"/>
              <a:ext cx="1459230" cy="2108200"/>
            </a:xfrm>
            <a:custGeom>
              <a:avLst/>
              <a:gdLst/>
              <a:ahLst/>
              <a:cxnLst/>
              <a:rect l="l" t="t" r="r" b="b"/>
              <a:pathLst>
                <a:path w="1459229" h="2108200">
                  <a:moveTo>
                    <a:pt x="490854" y="0"/>
                  </a:moveTo>
                  <a:lnTo>
                    <a:pt x="0" y="258825"/>
                  </a:lnTo>
                  <a:lnTo>
                    <a:pt x="853821" y="1877898"/>
                  </a:lnTo>
                  <a:lnTo>
                    <a:pt x="739648" y="1938070"/>
                  </a:lnTo>
                  <a:lnTo>
                    <a:pt x="1288796" y="2107996"/>
                  </a:lnTo>
                  <a:lnTo>
                    <a:pt x="1458722" y="1558950"/>
                  </a:lnTo>
                  <a:lnTo>
                    <a:pt x="1344549" y="1619122"/>
                  </a:lnTo>
                  <a:lnTo>
                    <a:pt x="490854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43295" y="4417695"/>
              <a:ext cx="1459230" cy="2108200"/>
            </a:xfrm>
            <a:custGeom>
              <a:avLst/>
              <a:gdLst/>
              <a:ahLst/>
              <a:cxnLst/>
              <a:rect l="l" t="t" r="r" b="b"/>
              <a:pathLst>
                <a:path w="1459229" h="2108200">
                  <a:moveTo>
                    <a:pt x="739648" y="1938070"/>
                  </a:moveTo>
                  <a:lnTo>
                    <a:pt x="853821" y="1877898"/>
                  </a:lnTo>
                  <a:lnTo>
                    <a:pt x="0" y="258825"/>
                  </a:lnTo>
                  <a:lnTo>
                    <a:pt x="490854" y="0"/>
                  </a:lnTo>
                  <a:lnTo>
                    <a:pt x="1344549" y="1619122"/>
                  </a:lnTo>
                  <a:lnTo>
                    <a:pt x="1458722" y="1558950"/>
                  </a:lnTo>
                  <a:lnTo>
                    <a:pt x="1288796" y="2107996"/>
                  </a:lnTo>
                  <a:lnTo>
                    <a:pt x="739648" y="1938070"/>
                  </a:lnTo>
                  <a:close/>
                </a:path>
              </a:pathLst>
            </a:custGeom>
            <a:ln w="19050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312901" y="4760722"/>
              <a:ext cx="906713" cy="134624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sp>
          <p:nvSpPr>
            <p:cNvPr id="3" name="object 3"/>
            <p:cNvSpPr/>
            <p:nvPr/>
          </p:nvSpPr>
          <p:spPr>
            <a:xfrm>
              <a:off x="3285744" y="2356104"/>
              <a:ext cx="2429510" cy="2359660"/>
            </a:xfrm>
            <a:custGeom>
              <a:avLst/>
              <a:gdLst/>
              <a:ahLst/>
              <a:cxnLst/>
              <a:rect l="l" t="t" r="r" b="b"/>
              <a:pathLst>
                <a:path w="2429510" h="2359660">
                  <a:moveTo>
                    <a:pt x="1214627" y="0"/>
                  </a:moveTo>
                  <a:lnTo>
                    <a:pt x="1165776" y="936"/>
                  </a:lnTo>
                  <a:lnTo>
                    <a:pt x="1117415" y="3722"/>
                  </a:lnTo>
                  <a:lnTo>
                    <a:pt x="1069579" y="8323"/>
                  </a:lnTo>
                  <a:lnTo>
                    <a:pt x="1022305" y="14702"/>
                  </a:lnTo>
                  <a:lnTo>
                    <a:pt x="975630" y="22826"/>
                  </a:lnTo>
                  <a:lnTo>
                    <a:pt x="929590" y="32658"/>
                  </a:lnTo>
                  <a:lnTo>
                    <a:pt x="884220" y="44164"/>
                  </a:lnTo>
                  <a:lnTo>
                    <a:pt x="839558" y="57308"/>
                  </a:lnTo>
                  <a:lnTo>
                    <a:pt x="795639" y="72055"/>
                  </a:lnTo>
                  <a:lnTo>
                    <a:pt x="752501" y="88370"/>
                  </a:lnTo>
                  <a:lnTo>
                    <a:pt x="710178" y="106218"/>
                  </a:lnTo>
                  <a:lnTo>
                    <a:pt x="668708" y="125562"/>
                  </a:lnTo>
                  <a:lnTo>
                    <a:pt x="628127" y="146369"/>
                  </a:lnTo>
                  <a:lnTo>
                    <a:pt x="588471" y="168603"/>
                  </a:lnTo>
                  <a:lnTo>
                    <a:pt x="549776" y="192229"/>
                  </a:lnTo>
                  <a:lnTo>
                    <a:pt x="512078" y="217211"/>
                  </a:lnTo>
                  <a:lnTo>
                    <a:pt x="475415" y="243514"/>
                  </a:lnTo>
                  <a:lnTo>
                    <a:pt x="439821" y="271103"/>
                  </a:lnTo>
                  <a:lnTo>
                    <a:pt x="405335" y="299943"/>
                  </a:lnTo>
                  <a:lnTo>
                    <a:pt x="371990" y="329999"/>
                  </a:lnTo>
                  <a:lnTo>
                    <a:pt x="339825" y="361235"/>
                  </a:lnTo>
                  <a:lnTo>
                    <a:pt x="308876" y="393616"/>
                  </a:lnTo>
                  <a:lnTo>
                    <a:pt x="279177" y="427106"/>
                  </a:lnTo>
                  <a:lnTo>
                    <a:pt x="250767" y="461672"/>
                  </a:lnTo>
                  <a:lnTo>
                    <a:pt x="223681" y="497277"/>
                  </a:lnTo>
                  <a:lnTo>
                    <a:pt x="197955" y="533886"/>
                  </a:lnTo>
                  <a:lnTo>
                    <a:pt x="173626" y="571464"/>
                  </a:lnTo>
                  <a:lnTo>
                    <a:pt x="150730" y="609976"/>
                  </a:lnTo>
                  <a:lnTo>
                    <a:pt x="129304" y="649387"/>
                  </a:lnTo>
                  <a:lnTo>
                    <a:pt x="109383" y="689660"/>
                  </a:lnTo>
                  <a:lnTo>
                    <a:pt x="91004" y="730762"/>
                  </a:lnTo>
                  <a:lnTo>
                    <a:pt x="74203" y="772657"/>
                  </a:lnTo>
                  <a:lnTo>
                    <a:pt x="59016" y="815309"/>
                  </a:lnTo>
                  <a:lnTo>
                    <a:pt x="45481" y="858684"/>
                  </a:lnTo>
                  <a:lnTo>
                    <a:pt x="33632" y="902746"/>
                  </a:lnTo>
                  <a:lnTo>
                    <a:pt x="23507" y="947460"/>
                  </a:lnTo>
                  <a:lnTo>
                    <a:pt x="15141" y="992790"/>
                  </a:lnTo>
                  <a:lnTo>
                    <a:pt x="8571" y="1038702"/>
                  </a:lnTo>
                  <a:lnTo>
                    <a:pt x="3833" y="1085161"/>
                  </a:lnTo>
                  <a:lnTo>
                    <a:pt x="964" y="1132130"/>
                  </a:lnTo>
                  <a:lnTo>
                    <a:pt x="0" y="1179576"/>
                  </a:lnTo>
                  <a:lnTo>
                    <a:pt x="964" y="1227021"/>
                  </a:lnTo>
                  <a:lnTo>
                    <a:pt x="3833" y="1273990"/>
                  </a:lnTo>
                  <a:lnTo>
                    <a:pt x="8571" y="1320449"/>
                  </a:lnTo>
                  <a:lnTo>
                    <a:pt x="15141" y="1366361"/>
                  </a:lnTo>
                  <a:lnTo>
                    <a:pt x="23507" y="1411691"/>
                  </a:lnTo>
                  <a:lnTo>
                    <a:pt x="33632" y="1456405"/>
                  </a:lnTo>
                  <a:lnTo>
                    <a:pt x="45481" y="1500467"/>
                  </a:lnTo>
                  <a:lnTo>
                    <a:pt x="59016" y="1543842"/>
                  </a:lnTo>
                  <a:lnTo>
                    <a:pt x="74203" y="1586494"/>
                  </a:lnTo>
                  <a:lnTo>
                    <a:pt x="91004" y="1628389"/>
                  </a:lnTo>
                  <a:lnTo>
                    <a:pt x="109383" y="1669491"/>
                  </a:lnTo>
                  <a:lnTo>
                    <a:pt x="129304" y="1709764"/>
                  </a:lnTo>
                  <a:lnTo>
                    <a:pt x="150730" y="1749175"/>
                  </a:lnTo>
                  <a:lnTo>
                    <a:pt x="173626" y="1787687"/>
                  </a:lnTo>
                  <a:lnTo>
                    <a:pt x="197955" y="1825265"/>
                  </a:lnTo>
                  <a:lnTo>
                    <a:pt x="223681" y="1861874"/>
                  </a:lnTo>
                  <a:lnTo>
                    <a:pt x="250767" y="1897479"/>
                  </a:lnTo>
                  <a:lnTo>
                    <a:pt x="279177" y="1932045"/>
                  </a:lnTo>
                  <a:lnTo>
                    <a:pt x="308876" y="1965535"/>
                  </a:lnTo>
                  <a:lnTo>
                    <a:pt x="339825" y="1997916"/>
                  </a:lnTo>
                  <a:lnTo>
                    <a:pt x="371990" y="2029152"/>
                  </a:lnTo>
                  <a:lnTo>
                    <a:pt x="405335" y="2059208"/>
                  </a:lnTo>
                  <a:lnTo>
                    <a:pt x="439821" y="2088048"/>
                  </a:lnTo>
                  <a:lnTo>
                    <a:pt x="475415" y="2115637"/>
                  </a:lnTo>
                  <a:lnTo>
                    <a:pt x="512078" y="2141940"/>
                  </a:lnTo>
                  <a:lnTo>
                    <a:pt x="549776" y="2166922"/>
                  </a:lnTo>
                  <a:lnTo>
                    <a:pt x="588471" y="2190548"/>
                  </a:lnTo>
                  <a:lnTo>
                    <a:pt x="628127" y="2212782"/>
                  </a:lnTo>
                  <a:lnTo>
                    <a:pt x="668708" y="2233589"/>
                  </a:lnTo>
                  <a:lnTo>
                    <a:pt x="710178" y="2252933"/>
                  </a:lnTo>
                  <a:lnTo>
                    <a:pt x="752501" y="2270781"/>
                  </a:lnTo>
                  <a:lnTo>
                    <a:pt x="795639" y="2287096"/>
                  </a:lnTo>
                  <a:lnTo>
                    <a:pt x="839558" y="2301843"/>
                  </a:lnTo>
                  <a:lnTo>
                    <a:pt x="884220" y="2314987"/>
                  </a:lnTo>
                  <a:lnTo>
                    <a:pt x="929590" y="2326493"/>
                  </a:lnTo>
                  <a:lnTo>
                    <a:pt x="975630" y="2336325"/>
                  </a:lnTo>
                  <a:lnTo>
                    <a:pt x="1022305" y="2344449"/>
                  </a:lnTo>
                  <a:lnTo>
                    <a:pt x="1069579" y="2350828"/>
                  </a:lnTo>
                  <a:lnTo>
                    <a:pt x="1117415" y="2355429"/>
                  </a:lnTo>
                  <a:lnTo>
                    <a:pt x="1165776" y="2358215"/>
                  </a:lnTo>
                  <a:lnTo>
                    <a:pt x="1214627" y="2359152"/>
                  </a:lnTo>
                  <a:lnTo>
                    <a:pt x="1263479" y="2358215"/>
                  </a:lnTo>
                  <a:lnTo>
                    <a:pt x="1311840" y="2355429"/>
                  </a:lnTo>
                  <a:lnTo>
                    <a:pt x="1359676" y="2350828"/>
                  </a:lnTo>
                  <a:lnTo>
                    <a:pt x="1406950" y="2344449"/>
                  </a:lnTo>
                  <a:lnTo>
                    <a:pt x="1453625" y="2336325"/>
                  </a:lnTo>
                  <a:lnTo>
                    <a:pt x="1499665" y="2326493"/>
                  </a:lnTo>
                  <a:lnTo>
                    <a:pt x="1545035" y="2314987"/>
                  </a:lnTo>
                  <a:lnTo>
                    <a:pt x="1589697" y="2301843"/>
                  </a:lnTo>
                  <a:lnTo>
                    <a:pt x="1633616" y="2287096"/>
                  </a:lnTo>
                  <a:lnTo>
                    <a:pt x="1676754" y="2270781"/>
                  </a:lnTo>
                  <a:lnTo>
                    <a:pt x="1719077" y="2252933"/>
                  </a:lnTo>
                  <a:lnTo>
                    <a:pt x="1760547" y="2233589"/>
                  </a:lnTo>
                  <a:lnTo>
                    <a:pt x="1801128" y="2212782"/>
                  </a:lnTo>
                  <a:lnTo>
                    <a:pt x="1840784" y="2190548"/>
                  </a:lnTo>
                  <a:lnTo>
                    <a:pt x="1879479" y="2166922"/>
                  </a:lnTo>
                  <a:lnTo>
                    <a:pt x="1917177" y="2141940"/>
                  </a:lnTo>
                  <a:lnTo>
                    <a:pt x="1953840" y="2115637"/>
                  </a:lnTo>
                  <a:lnTo>
                    <a:pt x="1989434" y="2088048"/>
                  </a:lnTo>
                  <a:lnTo>
                    <a:pt x="2023920" y="2059208"/>
                  </a:lnTo>
                  <a:lnTo>
                    <a:pt x="2057265" y="2029152"/>
                  </a:lnTo>
                  <a:lnTo>
                    <a:pt x="2089430" y="1997916"/>
                  </a:lnTo>
                  <a:lnTo>
                    <a:pt x="2120379" y="1965535"/>
                  </a:lnTo>
                  <a:lnTo>
                    <a:pt x="2150078" y="1932045"/>
                  </a:lnTo>
                  <a:lnTo>
                    <a:pt x="2178488" y="1897479"/>
                  </a:lnTo>
                  <a:lnTo>
                    <a:pt x="2205574" y="1861874"/>
                  </a:lnTo>
                  <a:lnTo>
                    <a:pt x="2231300" y="1825265"/>
                  </a:lnTo>
                  <a:lnTo>
                    <a:pt x="2255629" y="1787687"/>
                  </a:lnTo>
                  <a:lnTo>
                    <a:pt x="2278525" y="1749175"/>
                  </a:lnTo>
                  <a:lnTo>
                    <a:pt x="2299951" y="1709764"/>
                  </a:lnTo>
                  <a:lnTo>
                    <a:pt x="2319872" y="1669491"/>
                  </a:lnTo>
                  <a:lnTo>
                    <a:pt x="2338251" y="1628389"/>
                  </a:lnTo>
                  <a:lnTo>
                    <a:pt x="2355052" y="1586494"/>
                  </a:lnTo>
                  <a:lnTo>
                    <a:pt x="2370239" y="1543842"/>
                  </a:lnTo>
                  <a:lnTo>
                    <a:pt x="2383774" y="1500467"/>
                  </a:lnTo>
                  <a:lnTo>
                    <a:pt x="2395623" y="1456405"/>
                  </a:lnTo>
                  <a:lnTo>
                    <a:pt x="2405748" y="1411691"/>
                  </a:lnTo>
                  <a:lnTo>
                    <a:pt x="2414114" y="1366361"/>
                  </a:lnTo>
                  <a:lnTo>
                    <a:pt x="2420684" y="1320449"/>
                  </a:lnTo>
                  <a:lnTo>
                    <a:pt x="2425422" y="1273990"/>
                  </a:lnTo>
                  <a:lnTo>
                    <a:pt x="2428291" y="1227021"/>
                  </a:lnTo>
                  <a:lnTo>
                    <a:pt x="2429255" y="1179576"/>
                  </a:lnTo>
                  <a:lnTo>
                    <a:pt x="2428291" y="1132130"/>
                  </a:lnTo>
                  <a:lnTo>
                    <a:pt x="2425422" y="1085161"/>
                  </a:lnTo>
                  <a:lnTo>
                    <a:pt x="2420684" y="1038702"/>
                  </a:lnTo>
                  <a:lnTo>
                    <a:pt x="2414114" y="992790"/>
                  </a:lnTo>
                  <a:lnTo>
                    <a:pt x="2405748" y="947460"/>
                  </a:lnTo>
                  <a:lnTo>
                    <a:pt x="2395623" y="902746"/>
                  </a:lnTo>
                  <a:lnTo>
                    <a:pt x="2383774" y="858684"/>
                  </a:lnTo>
                  <a:lnTo>
                    <a:pt x="2370239" y="815309"/>
                  </a:lnTo>
                  <a:lnTo>
                    <a:pt x="2355052" y="772657"/>
                  </a:lnTo>
                  <a:lnTo>
                    <a:pt x="2338251" y="730762"/>
                  </a:lnTo>
                  <a:lnTo>
                    <a:pt x="2319872" y="689660"/>
                  </a:lnTo>
                  <a:lnTo>
                    <a:pt x="2299951" y="649387"/>
                  </a:lnTo>
                  <a:lnTo>
                    <a:pt x="2278525" y="609976"/>
                  </a:lnTo>
                  <a:lnTo>
                    <a:pt x="2255629" y="571464"/>
                  </a:lnTo>
                  <a:lnTo>
                    <a:pt x="2231300" y="533886"/>
                  </a:lnTo>
                  <a:lnTo>
                    <a:pt x="2205574" y="497277"/>
                  </a:lnTo>
                  <a:lnTo>
                    <a:pt x="2178488" y="461672"/>
                  </a:lnTo>
                  <a:lnTo>
                    <a:pt x="2150078" y="427106"/>
                  </a:lnTo>
                  <a:lnTo>
                    <a:pt x="2120379" y="393616"/>
                  </a:lnTo>
                  <a:lnTo>
                    <a:pt x="2089430" y="361235"/>
                  </a:lnTo>
                  <a:lnTo>
                    <a:pt x="2057265" y="329999"/>
                  </a:lnTo>
                  <a:lnTo>
                    <a:pt x="2023920" y="299943"/>
                  </a:lnTo>
                  <a:lnTo>
                    <a:pt x="1989434" y="271103"/>
                  </a:lnTo>
                  <a:lnTo>
                    <a:pt x="1953840" y="243514"/>
                  </a:lnTo>
                  <a:lnTo>
                    <a:pt x="1917177" y="217211"/>
                  </a:lnTo>
                  <a:lnTo>
                    <a:pt x="1879479" y="192229"/>
                  </a:lnTo>
                  <a:lnTo>
                    <a:pt x="1840784" y="168603"/>
                  </a:lnTo>
                  <a:lnTo>
                    <a:pt x="1801128" y="146369"/>
                  </a:lnTo>
                  <a:lnTo>
                    <a:pt x="1760547" y="125562"/>
                  </a:lnTo>
                  <a:lnTo>
                    <a:pt x="1719077" y="106218"/>
                  </a:lnTo>
                  <a:lnTo>
                    <a:pt x="1676754" y="88370"/>
                  </a:lnTo>
                  <a:lnTo>
                    <a:pt x="1633616" y="72055"/>
                  </a:lnTo>
                  <a:lnTo>
                    <a:pt x="1589697" y="57308"/>
                  </a:lnTo>
                  <a:lnTo>
                    <a:pt x="1545035" y="44164"/>
                  </a:lnTo>
                  <a:lnTo>
                    <a:pt x="1499665" y="32658"/>
                  </a:lnTo>
                  <a:lnTo>
                    <a:pt x="1453625" y="22826"/>
                  </a:lnTo>
                  <a:lnTo>
                    <a:pt x="1406950" y="14702"/>
                  </a:lnTo>
                  <a:lnTo>
                    <a:pt x="1359676" y="8323"/>
                  </a:lnTo>
                  <a:lnTo>
                    <a:pt x="1311840" y="3722"/>
                  </a:lnTo>
                  <a:lnTo>
                    <a:pt x="1263479" y="936"/>
                  </a:lnTo>
                  <a:lnTo>
                    <a:pt x="1214627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85744" y="2356104"/>
              <a:ext cx="2429510" cy="2359660"/>
            </a:xfrm>
            <a:custGeom>
              <a:avLst/>
              <a:gdLst/>
              <a:ahLst/>
              <a:cxnLst/>
              <a:rect l="l" t="t" r="r" b="b"/>
              <a:pathLst>
                <a:path w="2429510" h="2359660">
                  <a:moveTo>
                    <a:pt x="0" y="1179576"/>
                  </a:moveTo>
                  <a:lnTo>
                    <a:pt x="964" y="1132130"/>
                  </a:lnTo>
                  <a:lnTo>
                    <a:pt x="3833" y="1085161"/>
                  </a:lnTo>
                  <a:lnTo>
                    <a:pt x="8571" y="1038702"/>
                  </a:lnTo>
                  <a:lnTo>
                    <a:pt x="15141" y="992790"/>
                  </a:lnTo>
                  <a:lnTo>
                    <a:pt x="23507" y="947460"/>
                  </a:lnTo>
                  <a:lnTo>
                    <a:pt x="33632" y="902746"/>
                  </a:lnTo>
                  <a:lnTo>
                    <a:pt x="45481" y="858684"/>
                  </a:lnTo>
                  <a:lnTo>
                    <a:pt x="59016" y="815309"/>
                  </a:lnTo>
                  <a:lnTo>
                    <a:pt x="74203" y="772657"/>
                  </a:lnTo>
                  <a:lnTo>
                    <a:pt x="91004" y="730762"/>
                  </a:lnTo>
                  <a:lnTo>
                    <a:pt x="109383" y="689660"/>
                  </a:lnTo>
                  <a:lnTo>
                    <a:pt x="129304" y="649387"/>
                  </a:lnTo>
                  <a:lnTo>
                    <a:pt x="150730" y="609976"/>
                  </a:lnTo>
                  <a:lnTo>
                    <a:pt x="173626" y="571464"/>
                  </a:lnTo>
                  <a:lnTo>
                    <a:pt x="197955" y="533886"/>
                  </a:lnTo>
                  <a:lnTo>
                    <a:pt x="223681" y="497277"/>
                  </a:lnTo>
                  <a:lnTo>
                    <a:pt x="250767" y="461672"/>
                  </a:lnTo>
                  <a:lnTo>
                    <a:pt x="279177" y="427106"/>
                  </a:lnTo>
                  <a:lnTo>
                    <a:pt x="308876" y="393616"/>
                  </a:lnTo>
                  <a:lnTo>
                    <a:pt x="339825" y="361235"/>
                  </a:lnTo>
                  <a:lnTo>
                    <a:pt x="371990" y="329999"/>
                  </a:lnTo>
                  <a:lnTo>
                    <a:pt x="405335" y="299943"/>
                  </a:lnTo>
                  <a:lnTo>
                    <a:pt x="439821" y="271103"/>
                  </a:lnTo>
                  <a:lnTo>
                    <a:pt x="475415" y="243514"/>
                  </a:lnTo>
                  <a:lnTo>
                    <a:pt x="512078" y="217211"/>
                  </a:lnTo>
                  <a:lnTo>
                    <a:pt x="549776" y="192229"/>
                  </a:lnTo>
                  <a:lnTo>
                    <a:pt x="588471" y="168603"/>
                  </a:lnTo>
                  <a:lnTo>
                    <a:pt x="628127" y="146369"/>
                  </a:lnTo>
                  <a:lnTo>
                    <a:pt x="668708" y="125562"/>
                  </a:lnTo>
                  <a:lnTo>
                    <a:pt x="710178" y="106218"/>
                  </a:lnTo>
                  <a:lnTo>
                    <a:pt x="752501" y="88370"/>
                  </a:lnTo>
                  <a:lnTo>
                    <a:pt x="795639" y="72055"/>
                  </a:lnTo>
                  <a:lnTo>
                    <a:pt x="839558" y="57308"/>
                  </a:lnTo>
                  <a:lnTo>
                    <a:pt x="884220" y="44164"/>
                  </a:lnTo>
                  <a:lnTo>
                    <a:pt x="929590" y="32658"/>
                  </a:lnTo>
                  <a:lnTo>
                    <a:pt x="975630" y="22826"/>
                  </a:lnTo>
                  <a:lnTo>
                    <a:pt x="1022305" y="14702"/>
                  </a:lnTo>
                  <a:lnTo>
                    <a:pt x="1069579" y="8323"/>
                  </a:lnTo>
                  <a:lnTo>
                    <a:pt x="1117415" y="3722"/>
                  </a:lnTo>
                  <a:lnTo>
                    <a:pt x="1165776" y="936"/>
                  </a:lnTo>
                  <a:lnTo>
                    <a:pt x="1214627" y="0"/>
                  </a:lnTo>
                  <a:lnTo>
                    <a:pt x="1263479" y="936"/>
                  </a:lnTo>
                  <a:lnTo>
                    <a:pt x="1311840" y="3722"/>
                  </a:lnTo>
                  <a:lnTo>
                    <a:pt x="1359676" y="8323"/>
                  </a:lnTo>
                  <a:lnTo>
                    <a:pt x="1406950" y="14702"/>
                  </a:lnTo>
                  <a:lnTo>
                    <a:pt x="1453625" y="22826"/>
                  </a:lnTo>
                  <a:lnTo>
                    <a:pt x="1499665" y="32658"/>
                  </a:lnTo>
                  <a:lnTo>
                    <a:pt x="1545035" y="44164"/>
                  </a:lnTo>
                  <a:lnTo>
                    <a:pt x="1589697" y="57308"/>
                  </a:lnTo>
                  <a:lnTo>
                    <a:pt x="1633616" y="72055"/>
                  </a:lnTo>
                  <a:lnTo>
                    <a:pt x="1676754" y="88370"/>
                  </a:lnTo>
                  <a:lnTo>
                    <a:pt x="1719077" y="106218"/>
                  </a:lnTo>
                  <a:lnTo>
                    <a:pt x="1760547" y="125562"/>
                  </a:lnTo>
                  <a:lnTo>
                    <a:pt x="1801128" y="146369"/>
                  </a:lnTo>
                  <a:lnTo>
                    <a:pt x="1840784" y="168603"/>
                  </a:lnTo>
                  <a:lnTo>
                    <a:pt x="1879479" y="192229"/>
                  </a:lnTo>
                  <a:lnTo>
                    <a:pt x="1917177" y="217211"/>
                  </a:lnTo>
                  <a:lnTo>
                    <a:pt x="1953840" y="243514"/>
                  </a:lnTo>
                  <a:lnTo>
                    <a:pt x="1989434" y="271103"/>
                  </a:lnTo>
                  <a:lnTo>
                    <a:pt x="2023920" y="299943"/>
                  </a:lnTo>
                  <a:lnTo>
                    <a:pt x="2057265" y="329999"/>
                  </a:lnTo>
                  <a:lnTo>
                    <a:pt x="2089430" y="361235"/>
                  </a:lnTo>
                  <a:lnTo>
                    <a:pt x="2120379" y="393616"/>
                  </a:lnTo>
                  <a:lnTo>
                    <a:pt x="2150078" y="427106"/>
                  </a:lnTo>
                  <a:lnTo>
                    <a:pt x="2178488" y="461672"/>
                  </a:lnTo>
                  <a:lnTo>
                    <a:pt x="2205574" y="497277"/>
                  </a:lnTo>
                  <a:lnTo>
                    <a:pt x="2231300" y="533886"/>
                  </a:lnTo>
                  <a:lnTo>
                    <a:pt x="2255629" y="571464"/>
                  </a:lnTo>
                  <a:lnTo>
                    <a:pt x="2278525" y="609976"/>
                  </a:lnTo>
                  <a:lnTo>
                    <a:pt x="2299951" y="649387"/>
                  </a:lnTo>
                  <a:lnTo>
                    <a:pt x="2319872" y="689660"/>
                  </a:lnTo>
                  <a:lnTo>
                    <a:pt x="2338251" y="730762"/>
                  </a:lnTo>
                  <a:lnTo>
                    <a:pt x="2355052" y="772657"/>
                  </a:lnTo>
                  <a:lnTo>
                    <a:pt x="2370239" y="815309"/>
                  </a:lnTo>
                  <a:lnTo>
                    <a:pt x="2383774" y="858684"/>
                  </a:lnTo>
                  <a:lnTo>
                    <a:pt x="2395623" y="902746"/>
                  </a:lnTo>
                  <a:lnTo>
                    <a:pt x="2405748" y="947460"/>
                  </a:lnTo>
                  <a:lnTo>
                    <a:pt x="2414114" y="992790"/>
                  </a:lnTo>
                  <a:lnTo>
                    <a:pt x="2420684" y="1038702"/>
                  </a:lnTo>
                  <a:lnTo>
                    <a:pt x="2425422" y="1085161"/>
                  </a:lnTo>
                  <a:lnTo>
                    <a:pt x="2428291" y="1132130"/>
                  </a:lnTo>
                  <a:lnTo>
                    <a:pt x="2429255" y="1179576"/>
                  </a:lnTo>
                  <a:lnTo>
                    <a:pt x="2428291" y="1227021"/>
                  </a:lnTo>
                  <a:lnTo>
                    <a:pt x="2425422" y="1273990"/>
                  </a:lnTo>
                  <a:lnTo>
                    <a:pt x="2420684" y="1320449"/>
                  </a:lnTo>
                  <a:lnTo>
                    <a:pt x="2414114" y="1366361"/>
                  </a:lnTo>
                  <a:lnTo>
                    <a:pt x="2405748" y="1411691"/>
                  </a:lnTo>
                  <a:lnTo>
                    <a:pt x="2395623" y="1456405"/>
                  </a:lnTo>
                  <a:lnTo>
                    <a:pt x="2383774" y="1500467"/>
                  </a:lnTo>
                  <a:lnTo>
                    <a:pt x="2370239" y="1543842"/>
                  </a:lnTo>
                  <a:lnTo>
                    <a:pt x="2355052" y="1586494"/>
                  </a:lnTo>
                  <a:lnTo>
                    <a:pt x="2338251" y="1628389"/>
                  </a:lnTo>
                  <a:lnTo>
                    <a:pt x="2319872" y="1669491"/>
                  </a:lnTo>
                  <a:lnTo>
                    <a:pt x="2299951" y="1709764"/>
                  </a:lnTo>
                  <a:lnTo>
                    <a:pt x="2278525" y="1749175"/>
                  </a:lnTo>
                  <a:lnTo>
                    <a:pt x="2255629" y="1787687"/>
                  </a:lnTo>
                  <a:lnTo>
                    <a:pt x="2231300" y="1825265"/>
                  </a:lnTo>
                  <a:lnTo>
                    <a:pt x="2205574" y="1861874"/>
                  </a:lnTo>
                  <a:lnTo>
                    <a:pt x="2178488" y="1897479"/>
                  </a:lnTo>
                  <a:lnTo>
                    <a:pt x="2150078" y="1932045"/>
                  </a:lnTo>
                  <a:lnTo>
                    <a:pt x="2120379" y="1965535"/>
                  </a:lnTo>
                  <a:lnTo>
                    <a:pt x="2089430" y="1997916"/>
                  </a:lnTo>
                  <a:lnTo>
                    <a:pt x="2057265" y="2029152"/>
                  </a:lnTo>
                  <a:lnTo>
                    <a:pt x="2023920" y="2059208"/>
                  </a:lnTo>
                  <a:lnTo>
                    <a:pt x="1989434" y="2088048"/>
                  </a:lnTo>
                  <a:lnTo>
                    <a:pt x="1953840" y="2115637"/>
                  </a:lnTo>
                  <a:lnTo>
                    <a:pt x="1917177" y="2141940"/>
                  </a:lnTo>
                  <a:lnTo>
                    <a:pt x="1879479" y="2166922"/>
                  </a:lnTo>
                  <a:lnTo>
                    <a:pt x="1840784" y="2190548"/>
                  </a:lnTo>
                  <a:lnTo>
                    <a:pt x="1801128" y="2212782"/>
                  </a:lnTo>
                  <a:lnTo>
                    <a:pt x="1760547" y="2233589"/>
                  </a:lnTo>
                  <a:lnTo>
                    <a:pt x="1719077" y="2252933"/>
                  </a:lnTo>
                  <a:lnTo>
                    <a:pt x="1676754" y="2270781"/>
                  </a:lnTo>
                  <a:lnTo>
                    <a:pt x="1633616" y="2287096"/>
                  </a:lnTo>
                  <a:lnTo>
                    <a:pt x="1589697" y="2301843"/>
                  </a:lnTo>
                  <a:lnTo>
                    <a:pt x="1545035" y="2314987"/>
                  </a:lnTo>
                  <a:lnTo>
                    <a:pt x="1499665" y="2326493"/>
                  </a:lnTo>
                  <a:lnTo>
                    <a:pt x="1453625" y="2336325"/>
                  </a:lnTo>
                  <a:lnTo>
                    <a:pt x="1406950" y="2344449"/>
                  </a:lnTo>
                  <a:lnTo>
                    <a:pt x="1359676" y="2350828"/>
                  </a:lnTo>
                  <a:lnTo>
                    <a:pt x="1311840" y="2355429"/>
                  </a:lnTo>
                  <a:lnTo>
                    <a:pt x="1263479" y="2358215"/>
                  </a:lnTo>
                  <a:lnTo>
                    <a:pt x="1214627" y="2359152"/>
                  </a:lnTo>
                  <a:lnTo>
                    <a:pt x="1165776" y="2358215"/>
                  </a:lnTo>
                  <a:lnTo>
                    <a:pt x="1117415" y="2355429"/>
                  </a:lnTo>
                  <a:lnTo>
                    <a:pt x="1069579" y="2350828"/>
                  </a:lnTo>
                  <a:lnTo>
                    <a:pt x="1022305" y="2344449"/>
                  </a:lnTo>
                  <a:lnTo>
                    <a:pt x="975630" y="2336325"/>
                  </a:lnTo>
                  <a:lnTo>
                    <a:pt x="929590" y="2326493"/>
                  </a:lnTo>
                  <a:lnTo>
                    <a:pt x="884220" y="2314987"/>
                  </a:lnTo>
                  <a:lnTo>
                    <a:pt x="839558" y="2301843"/>
                  </a:lnTo>
                  <a:lnTo>
                    <a:pt x="795639" y="2287096"/>
                  </a:lnTo>
                  <a:lnTo>
                    <a:pt x="752501" y="2270781"/>
                  </a:lnTo>
                  <a:lnTo>
                    <a:pt x="710178" y="2252933"/>
                  </a:lnTo>
                  <a:lnTo>
                    <a:pt x="668708" y="2233589"/>
                  </a:lnTo>
                  <a:lnTo>
                    <a:pt x="628127" y="2212782"/>
                  </a:lnTo>
                  <a:lnTo>
                    <a:pt x="588471" y="2190548"/>
                  </a:lnTo>
                  <a:lnTo>
                    <a:pt x="549776" y="2166922"/>
                  </a:lnTo>
                  <a:lnTo>
                    <a:pt x="512078" y="2141940"/>
                  </a:lnTo>
                  <a:lnTo>
                    <a:pt x="475415" y="2115637"/>
                  </a:lnTo>
                  <a:lnTo>
                    <a:pt x="439821" y="2088048"/>
                  </a:lnTo>
                  <a:lnTo>
                    <a:pt x="405335" y="2059208"/>
                  </a:lnTo>
                  <a:lnTo>
                    <a:pt x="371990" y="2029152"/>
                  </a:lnTo>
                  <a:lnTo>
                    <a:pt x="339825" y="1997916"/>
                  </a:lnTo>
                  <a:lnTo>
                    <a:pt x="308876" y="1965535"/>
                  </a:lnTo>
                  <a:lnTo>
                    <a:pt x="279177" y="1932045"/>
                  </a:lnTo>
                  <a:lnTo>
                    <a:pt x="250767" y="1897479"/>
                  </a:lnTo>
                  <a:lnTo>
                    <a:pt x="223681" y="1861874"/>
                  </a:lnTo>
                  <a:lnTo>
                    <a:pt x="197955" y="1825265"/>
                  </a:lnTo>
                  <a:lnTo>
                    <a:pt x="173626" y="1787687"/>
                  </a:lnTo>
                  <a:lnTo>
                    <a:pt x="150730" y="1749175"/>
                  </a:lnTo>
                  <a:lnTo>
                    <a:pt x="129304" y="1709764"/>
                  </a:lnTo>
                  <a:lnTo>
                    <a:pt x="109383" y="1669491"/>
                  </a:lnTo>
                  <a:lnTo>
                    <a:pt x="91004" y="1628389"/>
                  </a:lnTo>
                  <a:lnTo>
                    <a:pt x="74203" y="1586494"/>
                  </a:lnTo>
                  <a:lnTo>
                    <a:pt x="59016" y="1543842"/>
                  </a:lnTo>
                  <a:lnTo>
                    <a:pt x="45481" y="1500467"/>
                  </a:lnTo>
                  <a:lnTo>
                    <a:pt x="33632" y="1456405"/>
                  </a:lnTo>
                  <a:lnTo>
                    <a:pt x="23507" y="1411691"/>
                  </a:lnTo>
                  <a:lnTo>
                    <a:pt x="15141" y="1366361"/>
                  </a:lnTo>
                  <a:lnTo>
                    <a:pt x="8571" y="1320449"/>
                  </a:lnTo>
                  <a:lnTo>
                    <a:pt x="3833" y="1273990"/>
                  </a:lnTo>
                  <a:lnTo>
                    <a:pt x="964" y="1227021"/>
                  </a:lnTo>
                  <a:lnTo>
                    <a:pt x="0" y="1179576"/>
                  </a:lnTo>
                  <a:close/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905250" y="3089275"/>
            <a:ext cx="1193165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0"/>
              </a:spcBef>
            </a:pPr>
            <a:r>
              <a:rPr sz="1400" b="1" i="1" spc="-10" dirty="0">
                <a:latin typeface="Comic Sans MS"/>
                <a:cs typeface="Comic Sans MS"/>
              </a:rPr>
              <a:t>Организация  </a:t>
            </a:r>
            <a:r>
              <a:rPr sz="1400" b="1" i="1" spc="-15" dirty="0">
                <a:latin typeface="Comic Sans MS"/>
                <a:cs typeface="Comic Sans MS"/>
              </a:rPr>
              <a:t>предметно </a:t>
            </a:r>
            <a:r>
              <a:rPr sz="1400" b="1" i="1" spc="-5" dirty="0">
                <a:latin typeface="Comic Sans MS"/>
                <a:cs typeface="Comic Sans MS"/>
              </a:rPr>
              <a:t>–  ра</a:t>
            </a:r>
            <a:r>
              <a:rPr sz="1400" b="1" i="1" spc="-20" dirty="0">
                <a:latin typeface="Comic Sans MS"/>
                <a:cs typeface="Comic Sans MS"/>
              </a:rPr>
              <a:t>з</a:t>
            </a:r>
            <a:r>
              <a:rPr sz="1400" b="1" i="1" spc="-5" dirty="0">
                <a:latin typeface="Comic Sans MS"/>
                <a:cs typeface="Comic Sans MS"/>
              </a:rPr>
              <a:t>вив</a:t>
            </a:r>
            <a:r>
              <a:rPr sz="1400" b="1" i="1" spc="-20" dirty="0">
                <a:latin typeface="Comic Sans MS"/>
                <a:cs typeface="Comic Sans MS"/>
              </a:rPr>
              <a:t>аю</a:t>
            </a:r>
            <a:r>
              <a:rPr sz="1400" b="1" i="1" spc="-10" dirty="0">
                <a:latin typeface="Comic Sans MS"/>
                <a:cs typeface="Comic Sans MS"/>
              </a:rPr>
              <a:t>щ</a:t>
            </a:r>
            <a:r>
              <a:rPr sz="1400" b="1" i="1" spc="-15" dirty="0">
                <a:latin typeface="Comic Sans MS"/>
                <a:cs typeface="Comic Sans MS"/>
              </a:rPr>
              <a:t>е</a:t>
            </a:r>
            <a:r>
              <a:rPr sz="1400" b="1" i="1" spc="-5" dirty="0">
                <a:latin typeface="Comic Sans MS"/>
                <a:cs typeface="Comic Sans MS"/>
              </a:rPr>
              <a:t>й  </a:t>
            </a:r>
            <a:r>
              <a:rPr sz="1400" b="1" i="1" spc="-10" dirty="0">
                <a:latin typeface="Comic Sans MS"/>
                <a:cs typeface="Comic Sans MS"/>
              </a:rPr>
              <a:t>среды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3255" y="143255"/>
            <a:ext cx="8787765" cy="6571615"/>
            <a:chOff x="143255" y="143255"/>
            <a:chExt cx="8787765" cy="6571615"/>
          </a:xfrm>
        </p:grpSpPr>
        <p:sp>
          <p:nvSpPr>
            <p:cNvPr id="7" name="object 7"/>
            <p:cNvSpPr/>
            <p:nvPr/>
          </p:nvSpPr>
          <p:spPr>
            <a:xfrm>
              <a:off x="286511" y="143255"/>
              <a:ext cx="2286000" cy="2286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14744" y="213359"/>
              <a:ext cx="1929383" cy="2029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255" y="3928871"/>
              <a:ext cx="2572512" cy="2499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28232" y="4002023"/>
              <a:ext cx="2502408" cy="2286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72383" y="213359"/>
              <a:ext cx="2785872" cy="20025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42488" y="4858511"/>
              <a:ext cx="2859024" cy="18562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651305"/>
              <a:ext cx="9143999" cy="22066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751832"/>
              <a:ext cx="9144000" cy="2106295"/>
            </a:xfrm>
            <a:custGeom>
              <a:avLst/>
              <a:gdLst/>
              <a:ahLst/>
              <a:cxnLst/>
              <a:rect l="l" t="t" r="r" b="b"/>
              <a:pathLst>
                <a:path w="9144000" h="2106295">
                  <a:moveTo>
                    <a:pt x="0" y="1691716"/>
                  </a:moveTo>
                  <a:lnTo>
                    <a:pt x="0" y="2106166"/>
                  </a:lnTo>
                  <a:lnTo>
                    <a:pt x="9144000" y="2106166"/>
                  </a:lnTo>
                  <a:lnTo>
                    <a:pt x="9144000" y="1750314"/>
                  </a:lnTo>
                  <a:lnTo>
                    <a:pt x="2266828" y="1750314"/>
                  </a:lnTo>
                  <a:lnTo>
                    <a:pt x="1613553" y="1742901"/>
                  </a:lnTo>
                  <a:lnTo>
                    <a:pt x="0" y="1691716"/>
                  </a:lnTo>
                  <a:close/>
                </a:path>
                <a:path w="9144000" h="2106295">
                  <a:moveTo>
                    <a:pt x="9144000" y="0"/>
                  </a:moveTo>
                  <a:lnTo>
                    <a:pt x="8953853" y="89626"/>
                  </a:lnTo>
                  <a:lnTo>
                    <a:pt x="8464392" y="314144"/>
                  </a:lnTo>
                  <a:lnTo>
                    <a:pt x="8055839" y="493864"/>
                  </a:lnTo>
                  <a:lnTo>
                    <a:pt x="7664254" y="658598"/>
                  </a:lnTo>
                  <a:lnTo>
                    <a:pt x="7341069" y="788328"/>
                  </a:lnTo>
                  <a:lnTo>
                    <a:pt x="7028467" y="907870"/>
                  </a:lnTo>
                  <a:lnTo>
                    <a:pt x="6775423" y="999981"/>
                  </a:lnTo>
                  <a:lnTo>
                    <a:pt x="6528624" y="1085500"/>
                  </a:lnTo>
                  <a:lnTo>
                    <a:pt x="6287566" y="1164647"/>
                  </a:lnTo>
                  <a:lnTo>
                    <a:pt x="6051747" y="1237642"/>
                  </a:lnTo>
                  <a:lnTo>
                    <a:pt x="5820664" y="1304704"/>
                  </a:lnTo>
                  <a:lnTo>
                    <a:pt x="5593815" y="1366054"/>
                  </a:lnTo>
                  <a:lnTo>
                    <a:pt x="5415046" y="1411168"/>
                  </a:lnTo>
                  <a:lnTo>
                    <a:pt x="5238407" y="1452879"/>
                  </a:lnTo>
                  <a:lnTo>
                    <a:pt x="5063642" y="1491299"/>
                  </a:lnTo>
                  <a:lnTo>
                    <a:pt x="4890493" y="1526541"/>
                  </a:lnTo>
                  <a:lnTo>
                    <a:pt x="4718701" y="1558718"/>
                  </a:lnTo>
                  <a:lnTo>
                    <a:pt x="4548012" y="1587941"/>
                  </a:lnTo>
                  <a:lnTo>
                    <a:pt x="4335806" y="1620488"/>
                  </a:lnTo>
                  <a:lnTo>
                    <a:pt x="4124415" y="1648816"/>
                  </a:lnTo>
                  <a:lnTo>
                    <a:pt x="3913339" y="1673145"/>
                  </a:lnTo>
                  <a:lnTo>
                    <a:pt x="3702072" y="1693694"/>
                  </a:lnTo>
                  <a:lnTo>
                    <a:pt x="3490114" y="1710683"/>
                  </a:lnTo>
                  <a:lnTo>
                    <a:pt x="3234143" y="1726680"/>
                  </a:lnTo>
                  <a:lnTo>
                    <a:pt x="2975583" y="1738245"/>
                  </a:lnTo>
                  <a:lnTo>
                    <a:pt x="2669499" y="1746646"/>
                  </a:lnTo>
                  <a:lnTo>
                    <a:pt x="2266828" y="1750314"/>
                  </a:lnTo>
                  <a:lnTo>
                    <a:pt x="9144000" y="175031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7B7B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98464" y="0"/>
              <a:ext cx="3143885" cy="68579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3855" y="-127"/>
            <a:ext cx="9144000" cy="6857999"/>
            <a:chOff x="0" y="0"/>
            <a:chExt cx="9144000" cy="6857999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4868" y="1348550"/>
              <a:ext cx="2499360" cy="2143125"/>
            </a:xfrm>
            <a:custGeom>
              <a:avLst/>
              <a:gdLst/>
              <a:ahLst/>
              <a:cxnLst/>
              <a:rect l="l" t="t" r="r" b="b"/>
              <a:pathLst>
                <a:path w="2499360" h="2143125">
                  <a:moveTo>
                    <a:pt x="1249680" y="0"/>
                  </a:moveTo>
                  <a:lnTo>
                    <a:pt x="1198172" y="893"/>
                  </a:lnTo>
                  <a:lnTo>
                    <a:pt x="1147195" y="3551"/>
                  </a:lnTo>
                  <a:lnTo>
                    <a:pt x="1096787" y="7939"/>
                  </a:lnTo>
                  <a:lnTo>
                    <a:pt x="1046990" y="14022"/>
                  </a:lnTo>
                  <a:lnTo>
                    <a:pt x="997843" y="21766"/>
                  </a:lnTo>
                  <a:lnTo>
                    <a:pt x="949387" y="31137"/>
                  </a:lnTo>
                  <a:lnTo>
                    <a:pt x="901662" y="42100"/>
                  </a:lnTo>
                  <a:lnTo>
                    <a:pt x="854707" y="54620"/>
                  </a:lnTo>
                  <a:lnTo>
                    <a:pt x="808565" y="68663"/>
                  </a:lnTo>
                  <a:lnTo>
                    <a:pt x="763273" y="84195"/>
                  </a:lnTo>
                  <a:lnTo>
                    <a:pt x="718874" y="101180"/>
                  </a:lnTo>
                  <a:lnTo>
                    <a:pt x="675407" y="119586"/>
                  </a:lnTo>
                  <a:lnTo>
                    <a:pt x="632911" y="139377"/>
                  </a:lnTo>
                  <a:lnTo>
                    <a:pt x="591429" y="160518"/>
                  </a:lnTo>
                  <a:lnTo>
                    <a:pt x="550998" y="182975"/>
                  </a:lnTo>
                  <a:lnTo>
                    <a:pt x="511661" y="206715"/>
                  </a:lnTo>
                  <a:lnTo>
                    <a:pt x="473457" y="231702"/>
                  </a:lnTo>
                  <a:lnTo>
                    <a:pt x="436426" y="257901"/>
                  </a:lnTo>
                  <a:lnTo>
                    <a:pt x="400609" y="285279"/>
                  </a:lnTo>
                  <a:lnTo>
                    <a:pt x="366045" y="313801"/>
                  </a:lnTo>
                  <a:lnTo>
                    <a:pt x="332776" y="343432"/>
                  </a:lnTo>
                  <a:lnTo>
                    <a:pt x="300840" y="374138"/>
                  </a:lnTo>
                  <a:lnTo>
                    <a:pt x="270279" y="405885"/>
                  </a:lnTo>
                  <a:lnTo>
                    <a:pt x="241133" y="438637"/>
                  </a:lnTo>
                  <a:lnTo>
                    <a:pt x="213441" y="472361"/>
                  </a:lnTo>
                  <a:lnTo>
                    <a:pt x="187245" y="507023"/>
                  </a:lnTo>
                  <a:lnTo>
                    <a:pt x="162584" y="542587"/>
                  </a:lnTo>
                  <a:lnTo>
                    <a:pt x="139498" y="579019"/>
                  </a:lnTo>
                  <a:lnTo>
                    <a:pt x="118028" y="616284"/>
                  </a:lnTo>
                  <a:lnTo>
                    <a:pt x="98214" y="654349"/>
                  </a:lnTo>
                  <a:lnTo>
                    <a:pt x="80096" y="693179"/>
                  </a:lnTo>
                  <a:lnTo>
                    <a:pt x="63715" y="732739"/>
                  </a:lnTo>
                  <a:lnTo>
                    <a:pt x="49110" y="772994"/>
                  </a:lnTo>
                  <a:lnTo>
                    <a:pt x="36322" y="813911"/>
                  </a:lnTo>
                  <a:lnTo>
                    <a:pt x="25391" y="855455"/>
                  </a:lnTo>
                  <a:lnTo>
                    <a:pt x="16357" y="897592"/>
                  </a:lnTo>
                  <a:lnTo>
                    <a:pt x="9261" y="940286"/>
                  </a:lnTo>
                  <a:lnTo>
                    <a:pt x="4143" y="983504"/>
                  </a:lnTo>
                  <a:lnTo>
                    <a:pt x="1042" y="1027210"/>
                  </a:lnTo>
                  <a:lnTo>
                    <a:pt x="0" y="1071372"/>
                  </a:lnTo>
                  <a:lnTo>
                    <a:pt x="1042" y="1115533"/>
                  </a:lnTo>
                  <a:lnTo>
                    <a:pt x="4143" y="1159239"/>
                  </a:lnTo>
                  <a:lnTo>
                    <a:pt x="9261" y="1202457"/>
                  </a:lnTo>
                  <a:lnTo>
                    <a:pt x="16357" y="1245151"/>
                  </a:lnTo>
                  <a:lnTo>
                    <a:pt x="25391" y="1287288"/>
                  </a:lnTo>
                  <a:lnTo>
                    <a:pt x="36322" y="1328832"/>
                  </a:lnTo>
                  <a:lnTo>
                    <a:pt x="49110" y="1369749"/>
                  </a:lnTo>
                  <a:lnTo>
                    <a:pt x="63715" y="1410004"/>
                  </a:lnTo>
                  <a:lnTo>
                    <a:pt x="80096" y="1449564"/>
                  </a:lnTo>
                  <a:lnTo>
                    <a:pt x="98214" y="1488394"/>
                  </a:lnTo>
                  <a:lnTo>
                    <a:pt x="118028" y="1526459"/>
                  </a:lnTo>
                  <a:lnTo>
                    <a:pt x="139498" y="1563724"/>
                  </a:lnTo>
                  <a:lnTo>
                    <a:pt x="162584" y="1600156"/>
                  </a:lnTo>
                  <a:lnTo>
                    <a:pt x="187245" y="1635720"/>
                  </a:lnTo>
                  <a:lnTo>
                    <a:pt x="213441" y="1670382"/>
                  </a:lnTo>
                  <a:lnTo>
                    <a:pt x="241133" y="1704106"/>
                  </a:lnTo>
                  <a:lnTo>
                    <a:pt x="270279" y="1736858"/>
                  </a:lnTo>
                  <a:lnTo>
                    <a:pt x="300840" y="1768605"/>
                  </a:lnTo>
                  <a:lnTo>
                    <a:pt x="332776" y="1799311"/>
                  </a:lnTo>
                  <a:lnTo>
                    <a:pt x="366045" y="1828942"/>
                  </a:lnTo>
                  <a:lnTo>
                    <a:pt x="400609" y="1857464"/>
                  </a:lnTo>
                  <a:lnTo>
                    <a:pt x="436426" y="1884842"/>
                  </a:lnTo>
                  <a:lnTo>
                    <a:pt x="473457" y="1911041"/>
                  </a:lnTo>
                  <a:lnTo>
                    <a:pt x="511661" y="1936028"/>
                  </a:lnTo>
                  <a:lnTo>
                    <a:pt x="550998" y="1959768"/>
                  </a:lnTo>
                  <a:lnTo>
                    <a:pt x="591429" y="1982225"/>
                  </a:lnTo>
                  <a:lnTo>
                    <a:pt x="632911" y="2003366"/>
                  </a:lnTo>
                  <a:lnTo>
                    <a:pt x="675407" y="2023157"/>
                  </a:lnTo>
                  <a:lnTo>
                    <a:pt x="718874" y="2041563"/>
                  </a:lnTo>
                  <a:lnTo>
                    <a:pt x="763273" y="2058548"/>
                  </a:lnTo>
                  <a:lnTo>
                    <a:pt x="808565" y="2074080"/>
                  </a:lnTo>
                  <a:lnTo>
                    <a:pt x="854707" y="2088123"/>
                  </a:lnTo>
                  <a:lnTo>
                    <a:pt x="901662" y="2100643"/>
                  </a:lnTo>
                  <a:lnTo>
                    <a:pt x="949387" y="2111606"/>
                  </a:lnTo>
                  <a:lnTo>
                    <a:pt x="997843" y="2120977"/>
                  </a:lnTo>
                  <a:lnTo>
                    <a:pt x="1046990" y="2128721"/>
                  </a:lnTo>
                  <a:lnTo>
                    <a:pt x="1096787" y="2134804"/>
                  </a:lnTo>
                  <a:lnTo>
                    <a:pt x="1147195" y="2139192"/>
                  </a:lnTo>
                  <a:lnTo>
                    <a:pt x="1198172" y="2141850"/>
                  </a:lnTo>
                  <a:lnTo>
                    <a:pt x="1249680" y="2142744"/>
                  </a:lnTo>
                  <a:lnTo>
                    <a:pt x="1301187" y="2141850"/>
                  </a:lnTo>
                  <a:lnTo>
                    <a:pt x="1352164" y="2139192"/>
                  </a:lnTo>
                  <a:lnTo>
                    <a:pt x="1402572" y="2134804"/>
                  </a:lnTo>
                  <a:lnTo>
                    <a:pt x="1452369" y="2128721"/>
                  </a:lnTo>
                  <a:lnTo>
                    <a:pt x="1501516" y="2120977"/>
                  </a:lnTo>
                  <a:lnTo>
                    <a:pt x="1549972" y="2111606"/>
                  </a:lnTo>
                  <a:lnTo>
                    <a:pt x="1597697" y="2100643"/>
                  </a:lnTo>
                  <a:lnTo>
                    <a:pt x="1644652" y="2088123"/>
                  </a:lnTo>
                  <a:lnTo>
                    <a:pt x="1690794" y="2074080"/>
                  </a:lnTo>
                  <a:lnTo>
                    <a:pt x="1736086" y="2058548"/>
                  </a:lnTo>
                  <a:lnTo>
                    <a:pt x="1780485" y="2041563"/>
                  </a:lnTo>
                  <a:lnTo>
                    <a:pt x="1823952" y="2023157"/>
                  </a:lnTo>
                  <a:lnTo>
                    <a:pt x="1866448" y="2003366"/>
                  </a:lnTo>
                  <a:lnTo>
                    <a:pt x="1907930" y="1982225"/>
                  </a:lnTo>
                  <a:lnTo>
                    <a:pt x="1948361" y="1959768"/>
                  </a:lnTo>
                  <a:lnTo>
                    <a:pt x="1987698" y="1936028"/>
                  </a:lnTo>
                  <a:lnTo>
                    <a:pt x="2025902" y="1911041"/>
                  </a:lnTo>
                  <a:lnTo>
                    <a:pt x="2062933" y="1884842"/>
                  </a:lnTo>
                  <a:lnTo>
                    <a:pt x="2098750" y="1857464"/>
                  </a:lnTo>
                  <a:lnTo>
                    <a:pt x="2133314" y="1828942"/>
                  </a:lnTo>
                  <a:lnTo>
                    <a:pt x="2166583" y="1799311"/>
                  </a:lnTo>
                  <a:lnTo>
                    <a:pt x="2198519" y="1768605"/>
                  </a:lnTo>
                  <a:lnTo>
                    <a:pt x="2229080" y="1736858"/>
                  </a:lnTo>
                  <a:lnTo>
                    <a:pt x="2258226" y="1704106"/>
                  </a:lnTo>
                  <a:lnTo>
                    <a:pt x="2285918" y="1670382"/>
                  </a:lnTo>
                  <a:lnTo>
                    <a:pt x="2312114" y="1635720"/>
                  </a:lnTo>
                  <a:lnTo>
                    <a:pt x="2336775" y="1600156"/>
                  </a:lnTo>
                  <a:lnTo>
                    <a:pt x="2359861" y="1563724"/>
                  </a:lnTo>
                  <a:lnTo>
                    <a:pt x="2381331" y="1526459"/>
                  </a:lnTo>
                  <a:lnTo>
                    <a:pt x="2401145" y="1488394"/>
                  </a:lnTo>
                  <a:lnTo>
                    <a:pt x="2419263" y="1449564"/>
                  </a:lnTo>
                  <a:lnTo>
                    <a:pt x="2435644" y="1410004"/>
                  </a:lnTo>
                  <a:lnTo>
                    <a:pt x="2450249" y="1369749"/>
                  </a:lnTo>
                  <a:lnTo>
                    <a:pt x="2463037" y="1328832"/>
                  </a:lnTo>
                  <a:lnTo>
                    <a:pt x="2473968" y="1287288"/>
                  </a:lnTo>
                  <a:lnTo>
                    <a:pt x="2483002" y="1245151"/>
                  </a:lnTo>
                  <a:lnTo>
                    <a:pt x="2490098" y="1202457"/>
                  </a:lnTo>
                  <a:lnTo>
                    <a:pt x="2495216" y="1159239"/>
                  </a:lnTo>
                  <a:lnTo>
                    <a:pt x="2498317" y="1115533"/>
                  </a:lnTo>
                  <a:lnTo>
                    <a:pt x="2499360" y="1071372"/>
                  </a:lnTo>
                  <a:lnTo>
                    <a:pt x="2498317" y="1027210"/>
                  </a:lnTo>
                  <a:lnTo>
                    <a:pt x="2495216" y="983504"/>
                  </a:lnTo>
                  <a:lnTo>
                    <a:pt x="2490098" y="940286"/>
                  </a:lnTo>
                  <a:lnTo>
                    <a:pt x="2483002" y="897592"/>
                  </a:lnTo>
                  <a:lnTo>
                    <a:pt x="2473968" y="855455"/>
                  </a:lnTo>
                  <a:lnTo>
                    <a:pt x="2463037" y="813911"/>
                  </a:lnTo>
                  <a:lnTo>
                    <a:pt x="2450249" y="772994"/>
                  </a:lnTo>
                  <a:lnTo>
                    <a:pt x="2435644" y="732739"/>
                  </a:lnTo>
                  <a:lnTo>
                    <a:pt x="2419263" y="693179"/>
                  </a:lnTo>
                  <a:lnTo>
                    <a:pt x="2401145" y="654349"/>
                  </a:lnTo>
                  <a:lnTo>
                    <a:pt x="2381331" y="616284"/>
                  </a:lnTo>
                  <a:lnTo>
                    <a:pt x="2359861" y="579019"/>
                  </a:lnTo>
                  <a:lnTo>
                    <a:pt x="2336775" y="542587"/>
                  </a:lnTo>
                  <a:lnTo>
                    <a:pt x="2312114" y="507023"/>
                  </a:lnTo>
                  <a:lnTo>
                    <a:pt x="2285918" y="472361"/>
                  </a:lnTo>
                  <a:lnTo>
                    <a:pt x="2258226" y="438637"/>
                  </a:lnTo>
                  <a:lnTo>
                    <a:pt x="2229080" y="405885"/>
                  </a:lnTo>
                  <a:lnTo>
                    <a:pt x="2198519" y="374138"/>
                  </a:lnTo>
                  <a:lnTo>
                    <a:pt x="2166583" y="343432"/>
                  </a:lnTo>
                  <a:lnTo>
                    <a:pt x="2133314" y="313801"/>
                  </a:lnTo>
                  <a:lnTo>
                    <a:pt x="2098750" y="285279"/>
                  </a:lnTo>
                  <a:lnTo>
                    <a:pt x="2062933" y="257901"/>
                  </a:lnTo>
                  <a:lnTo>
                    <a:pt x="2025902" y="231702"/>
                  </a:lnTo>
                  <a:lnTo>
                    <a:pt x="1987698" y="206715"/>
                  </a:lnTo>
                  <a:lnTo>
                    <a:pt x="1948361" y="182975"/>
                  </a:lnTo>
                  <a:lnTo>
                    <a:pt x="1907930" y="160518"/>
                  </a:lnTo>
                  <a:lnTo>
                    <a:pt x="1866448" y="139377"/>
                  </a:lnTo>
                  <a:lnTo>
                    <a:pt x="1823952" y="119586"/>
                  </a:lnTo>
                  <a:lnTo>
                    <a:pt x="1780485" y="101180"/>
                  </a:lnTo>
                  <a:lnTo>
                    <a:pt x="1736086" y="84195"/>
                  </a:lnTo>
                  <a:lnTo>
                    <a:pt x="1690794" y="68663"/>
                  </a:lnTo>
                  <a:lnTo>
                    <a:pt x="1644652" y="54620"/>
                  </a:lnTo>
                  <a:lnTo>
                    <a:pt x="1597697" y="42100"/>
                  </a:lnTo>
                  <a:lnTo>
                    <a:pt x="1549972" y="31137"/>
                  </a:lnTo>
                  <a:lnTo>
                    <a:pt x="1501516" y="21766"/>
                  </a:lnTo>
                  <a:lnTo>
                    <a:pt x="1452369" y="14022"/>
                  </a:lnTo>
                  <a:lnTo>
                    <a:pt x="1402572" y="7939"/>
                  </a:lnTo>
                  <a:lnTo>
                    <a:pt x="1352164" y="3551"/>
                  </a:lnTo>
                  <a:lnTo>
                    <a:pt x="1301187" y="893"/>
                  </a:lnTo>
                  <a:lnTo>
                    <a:pt x="1249680" y="0"/>
                  </a:lnTo>
                  <a:close/>
                </a:path>
              </a:pathLst>
            </a:custGeom>
            <a:solidFill>
              <a:srgbClr val="CC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61013" y="1348550"/>
              <a:ext cx="2499360" cy="2143125"/>
            </a:xfrm>
            <a:custGeom>
              <a:avLst/>
              <a:gdLst/>
              <a:ahLst/>
              <a:cxnLst/>
              <a:rect l="l" t="t" r="r" b="b"/>
              <a:pathLst>
                <a:path w="2499360" h="2143125">
                  <a:moveTo>
                    <a:pt x="0" y="1071372"/>
                  </a:moveTo>
                  <a:lnTo>
                    <a:pt x="1042" y="1027210"/>
                  </a:lnTo>
                  <a:lnTo>
                    <a:pt x="4143" y="983504"/>
                  </a:lnTo>
                  <a:lnTo>
                    <a:pt x="9261" y="940286"/>
                  </a:lnTo>
                  <a:lnTo>
                    <a:pt x="16357" y="897592"/>
                  </a:lnTo>
                  <a:lnTo>
                    <a:pt x="25391" y="855455"/>
                  </a:lnTo>
                  <a:lnTo>
                    <a:pt x="36322" y="813911"/>
                  </a:lnTo>
                  <a:lnTo>
                    <a:pt x="49110" y="772994"/>
                  </a:lnTo>
                  <a:lnTo>
                    <a:pt x="63715" y="732739"/>
                  </a:lnTo>
                  <a:lnTo>
                    <a:pt x="80096" y="693179"/>
                  </a:lnTo>
                  <a:lnTo>
                    <a:pt x="98214" y="654349"/>
                  </a:lnTo>
                  <a:lnTo>
                    <a:pt x="118028" y="616284"/>
                  </a:lnTo>
                  <a:lnTo>
                    <a:pt x="139498" y="579019"/>
                  </a:lnTo>
                  <a:lnTo>
                    <a:pt x="162584" y="542587"/>
                  </a:lnTo>
                  <a:lnTo>
                    <a:pt x="187245" y="507023"/>
                  </a:lnTo>
                  <a:lnTo>
                    <a:pt x="213441" y="472361"/>
                  </a:lnTo>
                  <a:lnTo>
                    <a:pt x="241133" y="438637"/>
                  </a:lnTo>
                  <a:lnTo>
                    <a:pt x="270279" y="405885"/>
                  </a:lnTo>
                  <a:lnTo>
                    <a:pt x="300840" y="374138"/>
                  </a:lnTo>
                  <a:lnTo>
                    <a:pt x="332776" y="343432"/>
                  </a:lnTo>
                  <a:lnTo>
                    <a:pt x="366045" y="313801"/>
                  </a:lnTo>
                  <a:lnTo>
                    <a:pt x="400609" y="285279"/>
                  </a:lnTo>
                  <a:lnTo>
                    <a:pt x="436426" y="257901"/>
                  </a:lnTo>
                  <a:lnTo>
                    <a:pt x="473457" y="231702"/>
                  </a:lnTo>
                  <a:lnTo>
                    <a:pt x="511661" y="206715"/>
                  </a:lnTo>
                  <a:lnTo>
                    <a:pt x="550998" y="182975"/>
                  </a:lnTo>
                  <a:lnTo>
                    <a:pt x="591429" y="160518"/>
                  </a:lnTo>
                  <a:lnTo>
                    <a:pt x="632911" y="139377"/>
                  </a:lnTo>
                  <a:lnTo>
                    <a:pt x="675407" y="119586"/>
                  </a:lnTo>
                  <a:lnTo>
                    <a:pt x="718874" y="101180"/>
                  </a:lnTo>
                  <a:lnTo>
                    <a:pt x="763273" y="84195"/>
                  </a:lnTo>
                  <a:lnTo>
                    <a:pt x="808565" y="68663"/>
                  </a:lnTo>
                  <a:lnTo>
                    <a:pt x="854707" y="54620"/>
                  </a:lnTo>
                  <a:lnTo>
                    <a:pt x="901662" y="42100"/>
                  </a:lnTo>
                  <a:lnTo>
                    <a:pt x="949387" y="31137"/>
                  </a:lnTo>
                  <a:lnTo>
                    <a:pt x="997843" y="21766"/>
                  </a:lnTo>
                  <a:lnTo>
                    <a:pt x="1046990" y="14022"/>
                  </a:lnTo>
                  <a:lnTo>
                    <a:pt x="1096787" y="7939"/>
                  </a:lnTo>
                  <a:lnTo>
                    <a:pt x="1147195" y="3551"/>
                  </a:lnTo>
                  <a:lnTo>
                    <a:pt x="1198172" y="893"/>
                  </a:lnTo>
                  <a:lnTo>
                    <a:pt x="1249680" y="0"/>
                  </a:lnTo>
                  <a:lnTo>
                    <a:pt x="1301187" y="893"/>
                  </a:lnTo>
                  <a:lnTo>
                    <a:pt x="1352164" y="3551"/>
                  </a:lnTo>
                  <a:lnTo>
                    <a:pt x="1402572" y="7939"/>
                  </a:lnTo>
                  <a:lnTo>
                    <a:pt x="1452369" y="14022"/>
                  </a:lnTo>
                  <a:lnTo>
                    <a:pt x="1501516" y="21766"/>
                  </a:lnTo>
                  <a:lnTo>
                    <a:pt x="1549972" y="31137"/>
                  </a:lnTo>
                  <a:lnTo>
                    <a:pt x="1597697" y="42100"/>
                  </a:lnTo>
                  <a:lnTo>
                    <a:pt x="1644652" y="54620"/>
                  </a:lnTo>
                  <a:lnTo>
                    <a:pt x="1690794" y="68663"/>
                  </a:lnTo>
                  <a:lnTo>
                    <a:pt x="1736086" y="84195"/>
                  </a:lnTo>
                  <a:lnTo>
                    <a:pt x="1780485" y="101180"/>
                  </a:lnTo>
                  <a:lnTo>
                    <a:pt x="1823952" y="119586"/>
                  </a:lnTo>
                  <a:lnTo>
                    <a:pt x="1866448" y="139377"/>
                  </a:lnTo>
                  <a:lnTo>
                    <a:pt x="1907930" y="160518"/>
                  </a:lnTo>
                  <a:lnTo>
                    <a:pt x="1948361" y="182975"/>
                  </a:lnTo>
                  <a:lnTo>
                    <a:pt x="1987698" y="206715"/>
                  </a:lnTo>
                  <a:lnTo>
                    <a:pt x="2025902" y="231702"/>
                  </a:lnTo>
                  <a:lnTo>
                    <a:pt x="2062933" y="257901"/>
                  </a:lnTo>
                  <a:lnTo>
                    <a:pt x="2098750" y="285279"/>
                  </a:lnTo>
                  <a:lnTo>
                    <a:pt x="2133314" y="313801"/>
                  </a:lnTo>
                  <a:lnTo>
                    <a:pt x="2166583" y="343432"/>
                  </a:lnTo>
                  <a:lnTo>
                    <a:pt x="2198519" y="374138"/>
                  </a:lnTo>
                  <a:lnTo>
                    <a:pt x="2229080" y="405885"/>
                  </a:lnTo>
                  <a:lnTo>
                    <a:pt x="2258226" y="438637"/>
                  </a:lnTo>
                  <a:lnTo>
                    <a:pt x="2285918" y="472361"/>
                  </a:lnTo>
                  <a:lnTo>
                    <a:pt x="2312114" y="507023"/>
                  </a:lnTo>
                  <a:lnTo>
                    <a:pt x="2336775" y="542587"/>
                  </a:lnTo>
                  <a:lnTo>
                    <a:pt x="2359861" y="579019"/>
                  </a:lnTo>
                  <a:lnTo>
                    <a:pt x="2381331" y="616284"/>
                  </a:lnTo>
                  <a:lnTo>
                    <a:pt x="2401145" y="654349"/>
                  </a:lnTo>
                  <a:lnTo>
                    <a:pt x="2419263" y="693179"/>
                  </a:lnTo>
                  <a:lnTo>
                    <a:pt x="2435644" y="732739"/>
                  </a:lnTo>
                  <a:lnTo>
                    <a:pt x="2450249" y="772994"/>
                  </a:lnTo>
                  <a:lnTo>
                    <a:pt x="2463037" y="813911"/>
                  </a:lnTo>
                  <a:lnTo>
                    <a:pt x="2473968" y="855455"/>
                  </a:lnTo>
                  <a:lnTo>
                    <a:pt x="2483002" y="897592"/>
                  </a:lnTo>
                  <a:lnTo>
                    <a:pt x="2490098" y="940286"/>
                  </a:lnTo>
                  <a:lnTo>
                    <a:pt x="2495216" y="983504"/>
                  </a:lnTo>
                  <a:lnTo>
                    <a:pt x="2498317" y="1027210"/>
                  </a:lnTo>
                  <a:lnTo>
                    <a:pt x="2499360" y="1071372"/>
                  </a:lnTo>
                  <a:lnTo>
                    <a:pt x="2498317" y="1115533"/>
                  </a:lnTo>
                  <a:lnTo>
                    <a:pt x="2495216" y="1159239"/>
                  </a:lnTo>
                  <a:lnTo>
                    <a:pt x="2490098" y="1202457"/>
                  </a:lnTo>
                  <a:lnTo>
                    <a:pt x="2483002" y="1245151"/>
                  </a:lnTo>
                  <a:lnTo>
                    <a:pt x="2473968" y="1287288"/>
                  </a:lnTo>
                  <a:lnTo>
                    <a:pt x="2463037" y="1328832"/>
                  </a:lnTo>
                  <a:lnTo>
                    <a:pt x="2450249" y="1369749"/>
                  </a:lnTo>
                  <a:lnTo>
                    <a:pt x="2435644" y="1410004"/>
                  </a:lnTo>
                  <a:lnTo>
                    <a:pt x="2419263" y="1449564"/>
                  </a:lnTo>
                  <a:lnTo>
                    <a:pt x="2401145" y="1488394"/>
                  </a:lnTo>
                  <a:lnTo>
                    <a:pt x="2381331" y="1526459"/>
                  </a:lnTo>
                  <a:lnTo>
                    <a:pt x="2359861" y="1563724"/>
                  </a:lnTo>
                  <a:lnTo>
                    <a:pt x="2336775" y="1600156"/>
                  </a:lnTo>
                  <a:lnTo>
                    <a:pt x="2312114" y="1635720"/>
                  </a:lnTo>
                  <a:lnTo>
                    <a:pt x="2285918" y="1670382"/>
                  </a:lnTo>
                  <a:lnTo>
                    <a:pt x="2258226" y="1704106"/>
                  </a:lnTo>
                  <a:lnTo>
                    <a:pt x="2229080" y="1736858"/>
                  </a:lnTo>
                  <a:lnTo>
                    <a:pt x="2198519" y="1768605"/>
                  </a:lnTo>
                  <a:lnTo>
                    <a:pt x="2166583" y="1799311"/>
                  </a:lnTo>
                  <a:lnTo>
                    <a:pt x="2133314" y="1828942"/>
                  </a:lnTo>
                  <a:lnTo>
                    <a:pt x="2098750" y="1857464"/>
                  </a:lnTo>
                  <a:lnTo>
                    <a:pt x="2062933" y="1884842"/>
                  </a:lnTo>
                  <a:lnTo>
                    <a:pt x="2025902" y="1911041"/>
                  </a:lnTo>
                  <a:lnTo>
                    <a:pt x="1987698" y="1936028"/>
                  </a:lnTo>
                  <a:lnTo>
                    <a:pt x="1948361" y="1959768"/>
                  </a:lnTo>
                  <a:lnTo>
                    <a:pt x="1907930" y="1982225"/>
                  </a:lnTo>
                  <a:lnTo>
                    <a:pt x="1866448" y="2003366"/>
                  </a:lnTo>
                  <a:lnTo>
                    <a:pt x="1823952" y="2023157"/>
                  </a:lnTo>
                  <a:lnTo>
                    <a:pt x="1780485" y="2041563"/>
                  </a:lnTo>
                  <a:lnTo>
                    <a:pt x="1736086" y="2058548"/>
                  </a:lnTo>
                  <a:lnTo>
                    <a:pt x="1690794" y="2074080"/>
                  </a:lnTo>
                  <a:lnTo>
                    <a:pt x="1644652" y="2088123"/>
                  </a:lnTo>
                  <a:lnTo>
                    <a:pt x="1597697" y="2100643"/>
                  </a:lnTo>
                  <a:lnTo>
                    <a:pt x="1549972" y="2111606"/>
                  </a:lnTo>
                  <a:lnTo>
                    <a:pt x="1501516" y="2120977"/>
                  </a:lnTo>
                  <a:lnTo>
                    <a:pt x="1452369" y="2128721"/>
                  </a:lnTo>
                  <a:lnTo>
                    <a:pt x="1402572" y="2134804"/>
                  </a:lnTo>
                  <a:lnTo>
                    <a:pt x="1352164" y="2139192"/>
                  </a:lnTo>
                  <a:lnTo>
                    <a:pt x="1301187" y="2141850"/>
                  </a:lnTo>
                  <a:lnTo>
                    <a:pt x="1249680" y="2142744"/>
                  </a:lnTo>
                  <a:lnTo>
                    <a:pt x="1198172" y="2141850"/>
                  </a:lnTo>
                  <a:lnTo>
                    <a:pt x="1147195" y="2139192"/>
                  </a:lnTo>
                  <a:lnTo>
                    <a:pt x="1096787" y="2134804"/>
                  </a:lnTo>
                  <a:lnTo>
                    <a:pt x="1046990" y="2128721"/>
                  </a:lnTo>
                  <a:lnTo>
                    <a:pt x="997843" y="2120977"/>
                  </a:lnTo>
                  <a:lnTo>
                    <a:pt x="949387" y="2111606"/>
                  </a:lnTo>
                  <a:lnTo>
                    <a:pt x="901662" y="2100643"/>
                  </a:lnTo>
                  <a:lnTo>
                    <a:pt x="854707" y="2088123"/>
                  </a:lnTo>
                  <a:lnTo>
                    <a:pt x="808565" y="2074080"/>
                  </a:lnTo>
                  <a:lnTo>
                    <a:pt x="763273" y="2058548"/>
                  </a:lnTo>
                  <a:lnTo>
                    <a:pt x="718874" y="2041563"/>
                  </a:lnTo>
                  <a:lnTo>
                    <a:pt x="675407" y="2023157"/>
                  </a:lnTo>
                  <a:lnTo>
                    <a:pt x="632911" y="2003366"/>
                  </a:lnTo>
                  <a:lnTo>
                    <a:pt x="591429" y="1982225"/>
                  </a:lnTo>
                  <a:lnTo>
                    <a:pt x="550998" y="1959768"/>
                  </a:lnTo>
                  <a:lnTo>
                    <a:pt x="511661" y="1936028"/>
                  </a:lnTo>
                  <a:lnTo>
                    <a:pt x="473457" y="1911041"/>
                  </a:lnTo>
                  <a:lnTo>
                    <a:pt x="436426" y="1884842"/>
                  </a:lnTo>
                  <a:lnTo>
                    <a:pt x="400609" y="1857464"/>
                  </a:lnTo>
                  <a:lnTo>
                    <a:pt x="366045" y="1828942"/>
                  </a:lnTo>
                  <a:lnTo>
                    <a:pt x="332776" y="1799311"/>
                  </a:lnTo>
                  <a:lnTo>
                    <a:pt x="300840" y="1768605"/>
                  </a:lnTo>
                  <a:lnTo>
                    <a:pt x="270279" y="1736858"/>
                  </a:lnTo>
                  <a:lnTo>
                    <a:pt x="241133" y="1704106"/>
                  </a:lnTo>
                  <a:lnTo>
                    <a:pt x="213441" y="1670382"/>
                  </a:lnTo>
                  <a:lnTo>
                    <a:pt x="187245" y="1635720"/>
                  </a:lnTo>
                  <a:lnTo>
                    <a:pt x="162584" y="1600156"/>
                  </a:lnTo>
                  <a:lnTo>
                    <a:pt x="139498" y="1563724"/>
                  </a:lnTo>
                  <a:lnTo>
                    <a:pt x="118028" y="1526459"/>
                  </a:lnTo>
                  <a:lnTo>
                    <a:pt x="98214" y="1488394"/>
                  </a:lnTo>
                  <a:lnTo>
                    <a:pt x="80096" y="1449564"/>
                  </a:lnTo>
                  <a:lnTo>
                    <a:pt x="63715" y="1410004"/>
                  </a:lnTo>
                  <a:lnTo>
                    <a:pt x="49110" y="1369749"/>
                  </a:lnTo>
                  <a:lnTo>
                    <a:pt x="36322" y="1328832"/>
                  </a:lnTo>
                  <a:lnTo>
                    <a:pt x="25391" y="1287288"/>
                  </a:lnTo>
                  <a:lnTo>
                    <a:pt x="16357" y="1245151"/>
                  </a:lnTo>
                  <a:lnTo>
                    <a:pt x="9261" y="1202457"/>
                  </a:lnTo>
                  <a:lnTo>
                    <a:pt x="4143" y="1159239"/>
                  </a:lnTo>
                  <a:lnTo>
                    <a:pt x="1042" y="1115533"/>
                  </a:lnTo>
                  <a:lnTo>
                    <a:pt x="0" y="1071372"/>
                  </a:lnTo>
                  <a:close/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01398" y="1949767"/>
            <a:ext cx="12306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Коррекционная  работа </a:t>
            </a:r>
            <a:r>
              <a:rPr sz="1200" b="1" dirty="0">
                <a:latin typeface="Times New Roman"/>
                <a:cs typeface="Times New Roman"/>
              </a:rPr>
              <a:t>с </a:t>
            </a:r>
            <a:r>
              <a:rPr sz="1200" b="1" spc="-5" dirty="0">
                <a:latin typeface="Times New Roman"/>
                <a:cs typeface="Times New Roman"/>
              </a:rPr>
              <a:t>детьми</a:t>
            </a:r>
            <a:r>
              <a:rPr sz="1200" b="1" spc="-8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  ограниченными  </a:t>
            </a:r>
            <a:r>
              <a:rPr sz="1200" b="1" spc="-10" dirty="0">
                <a:latin typeface="Times New Roman"/>
                <a:cs typeface="Times New Roman"/>
              </a:rPr>
              <a:t>возможностями  здоровья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06176" y="3919664"/>
            <a:ext cx="2517775" cy="2091055"/>
            <a:chOff x="4206176" y="3919664"/>
            <a:chExt cx="2517775" cy="2091055"/>
          </a:xfrm>
        </p:grpSpPr>
        <p:sp>
          <p:nvSpPr>
            <p:cNvPr id="13" name="object 13"/>
            <p:cNvSpPr/>
            <p:nvPr/>
          </p:nvSpPr>
          <p:spPr>
            <a:xfrm>
              <a:off x="4215384" y="3928872"/>
              <a:ext cx="2499360" cy="2072639"/>
            </a:xfrm>
            <a:custGeom>
              <a:avLst/>
              <a:gdLst/>
              <a:ahLst/>
              <a:cxnLst/>
              <a:rect l="l" t="t" r="r" b="b"/>
              <a:pathLst>
                <a:path w="2499359" h="2072639">
                  <a:moveTo>
                    <a:pt x="1249679" y="0"/>
                  </a:moveTo>
                  <a:lnTo>
                    <a:pt x="1196858" y="909"/>
                  </a:lnTo>
                  <a:lnTo>
                    <a:pt x="1144595" y="3612"/>
                  </a:lnTo>
                  <a:lnTo>
                    <a:pt x="1092934" y="8073"/>
                  </a:lnTo>
                  <a:lnTo>
                    <a:pt x="1041918" y="14257"/>
                  </a:lnTo>
                  <a:lnTo>
                    <a:pt x="991591" y="22127"/>
                  </a:lnTo>
                  <a:lnTo>
                    <a:pt x="941996" y="31647"/>
                  </a:lnTo>
                  <a:lnTo>
                    <a:pt x="893176" y="42782"/>
                  </a:lnTo>
                  <a:lnTo>
                    <a:pt x="845175" y="55495"/>
                  </a:lnTo>
                  <a:lnTo>
                    <a:pt x="798036" y="69750"/>
                  </a:lnTo>
                  <a:lnTo>
                    <a:pt x="751802" y="85512"/>
                  </a:lnTo>
                  <a:lnTo>
                    <a:pt x="706518" y="102745"/>
                  </a:lnTo>
                  <a:lnTo>
                    <a:pt x="662226" y="121412"/>
                  </a:lnTo>
                  <a:lnTo>
                    <a:pt x="618969" y="141477"/>
                  </a:lnTo>
                  <a:lnTo>
                    <a:pt x="576792" y="162906"/>
                  </a:lnTo>
                  <a:lnTo>
                    <a:pt x="535737" y="185661"/>
                  </a:lnTo>
                  <a:lnTo>
                    <a:pt x="495848" y="209707"/>
                  </a:lnTo>
                  <a:lnTo>
                    <a:pt x="457169" y="235008"/>
                  </a:lnTo>
                  <a:lnTo>
                    <a:pt x="419742" y="261527"/>
                  </a:lnTo>
                  <a:lnTo>
                    <a:pt x="383611" y="289230"/>
                  </a:lnTo>
                  <a:lnTo>
                    <a:pt x="348820" y="318079"/>
                  </a:lnTo>
                  <a:lnTo>
                    <a:pt x="315411" y="348040"/>
                  </a:lnTo>
                  <a:lnTo>
                    <a:pt x="283429" y="379075"/>
                  </a:lnTo>
                  <a:lnTo>
                    <a:pt x="252917" y="411150"/>
                  </a:lnTo>
                  <a:lnTo>
                    <a:pt x="223917" y="444228"/>
                  </a:lnTo>
                  <a:lnTo>
                    <a:pt x="196474" y="478273"/>
                  </a:lnTo>
                  <a:lnTo>
                    <a:pt x="170631" y="513249"/>
                  </a:lnTo>
                  <a:lnTo>
                    <a:pt x="146431" y="549120"/>
                  </a:lnTo>
                  <a:lnTo>
                    <a:pt x="123918" y="585851"/>
                  </a:lnTo>
                  <a:lnTo>
                    <a:pt x="103135" y="623405"/>
                  </a:lnTo>
                  <a:lnTo>
                    <a:pt x="84125" y="661746"/>
                  </a:lnTo>
                  <a:lnTo>
                    <a:pt x="66932" y="700839"/>
                  </a:lnTo>
                  <a:lnTo>
                    <a:pt x="51599" y="740648"/>
                  </a:lnTo>
                  <a:lnTo>
                    <a:pt x="38170" y="781136"/>
                  </a:lnTo>
                  <a:lnTo>
                    <a:pt x="26687" y="822267"/>
                  </a:lnTo>
                  <a:lnTo>
                    <a:pt x="17195" y="864006"/>
                  </a:lnTo>
                  <a:lnTo>
                    <a:pt x="9737" y="906317"/>
                  </a:lnTo>
                  <a:lnTo>
                    <a:pt x="4356" y="949163"/>
                  </a:lnTo>
                  <a:lnTo>
                    <a:pt x="1096" y="992509"/>
                  </a:lnTo>
                  <a:lnTo>
                    <a:pt x="0" y="1036319"/>
                  </a:lnTo>
                  <a:lnTo>
                    <a:pt x="1096" y="1080130"/>
                  </a:lnTo>
                  <a:lnTo>
                    <a:pt x="4356" y="1123476"/>
                  </a:lnTo>
                  <a:lnTo>
                    <a:pt x="9737" y="1166322"/>
                  </a:lnTo>
                  <a:lnTo>
                    <a:pt x="17195" y="1208633"/>
                  </a:lnTo>
                  <a:lnTo>
                    <a:pt x="26687" y="1250372"/>
                  </a:lnTo>
                  <a:lnTo>
                    <a:pt x="38170" y="1291503"/>
                  </a:lnTo>
                  <a:lnTo>
                    <a:pt x="51599" y="1331991"/>
                  </a:lnTo>
                  <a:lnTo>
                    <a:pt x="66932" y="1371800"/>
                  </a:lnTo>
                  <a:lnTo>
                    <a:pt x="84125" y="1410893"/>
                  </a:lnTo>
                  <a:lnTo>
                    <a:pt x="103135" y="1449234"/>
                  </a:lnTo>
                  <a:lnTo>
                    <a:pt x="123918" y="1486788"/>
                  </a:lnTo>
                  <a:lnTo>
                    <a:pt x="146431" y="1523519"/>
                  </a:lnTo>
                  <a:lnTo>
                    <a:pt x="170631" y="1559390"/>
                  </a:lnTo>
                  <a:lnTo>
                    <a:pt x="196474" y="1594366"/>
                  </a:lnTo>
                  <a:lnTo>
                    <a:pt x="223917" y="1628411"/>
                  </a:lnTo>
                  <a:lnTo>
                    <a:pt x="252917" y="1661489"/>
                  </a:lnTo>
                  <a:lnTo>
                    <a:pt x="283429" y="1693564"/>
                  </a:lnTo>
                  <a:lnTo>
                    <a:pt x="315411" y="1724599"/>
                  </a:lnTo>
                  <a:lnTo>
                    <a:pt x="348820" y="1754560"/>
                  </a:lnTo>
                  <a:lnTo>
                    <a:pt x="383611" y="1783409"/>
                  </a:lnTo>
                  <a:lnTo>
                    <a:pt x="419742" y="1811112"/>
                  </a:lnTo>
                  <a:lnTo>
                    <a:pt x="457169" y="1837631"/>
                  </a:lnTo>
                  <a:lnTo>
                    <a:pt x="495848" y="1862932"/>
                  </a:lnTo>
                  <a:lnTo>
                    <a:pt x="535737" y="1886978"/>
                  </a:lnTo>
                  <a:lnTo>
                    <a:pt x="576792" y="1909733"/>
                  </a:lnTo>
                  <a:lnTo>
                    <a:pt x="618969" y="1931162"/>
                  </a:lnTo>
                  <a:lnTo>
                    <a:pt x="662226" y="1951227"/>
                  </a:lnTo>
                  <a:lnTo>
                    <a:pt x="706518" y="1969894"/>
                  </a:lnTo>
                  <a:lnTo>
                    <a:pt x="751802" y="1987127"/>
                  </a:lnTo>
                  <a:lnTo>
                    <a:pt x="798036" y="2002889"/>
                  </a:lnTo>
                  <a:lnTo>
                    <a:pt x="845175" y="2017144"/>
                  </a:lnTo>
                  <a:lnTo>
                    <a:pt x="893176" y="2029857"/>
                  </a:lnTo>
                  <a:lnTo>
                    <a:pt x="941996" y="2040992"/>
                  </a:lnTo>
                  <a:lnTo>
                    <a:pt x="991591" y="2050512"/>
                  </a:lnTo>
                  <a:lnTo>
                    <a:pt x="1041918" y="2058382"/>
                  </a:lnTo>
                  <a:lnTo>
                    <a:pt x="1092934" y="2064566"/>
                  </a:lnTo>
                  <a:lnTo>
                    <a:pt x="1144595" y="2069027"/>
                  </a:lnTo>
                  <a:lnTo>
                    <a:pt x="1196858" y="2071730"/>
                  </a:lnTo>
                  <a:lnTo>
                    <a:pt x="1249679" y="2072639"/>
                  </a:lnTo>
                  <a:lnTo>
                    <a:pt x="1302501" y="2071730"/>
                  </a:lnTo>
                  <a:lnTo>
                    <a:pt x="1354764" y="2069027"/>
                  </a:lnTo>
                  <a:lnTo>
                    <a:pt x="1406425" y="2064566"/>
                  </a:lnTo>
                  <a:lnTo>
                    <a:pt x="1457441" y="2058382"/>
                  </a:lnTo>
                  <a:lnTo>
                    <a:pt x="1507768" y="2050512"/>
                  </a:lnTo>
                  <a:lnTo>
                    <a:pt x="1557363" y="2040992"/>
                  </a:lnTo>
                  <a:lnTo>
                    <a:pt x="1606183" y="2029857"/>
                  </a:lnTo>
                  <a:lnTo>
                    <a:pt x="1654184" y="2017144"/>
                  </a:lnTo>
                  <a:lnTo>
                    <a:pt x="1701323" y="2002889"/>
                  </a:lnTo>
                  <a:lnTo>
                    <a:pt x="1747557" y="1987127"/>
                  </a:lnTo>
                  <a:lnTo>
                    <a:pt x="1792841" y="1969894"/>
                  </a:lnTo>
                  <a:lnTo>
                    <a:pt x="1837133" y="1951227"/>
                  </a:lnTo>
                  <a:lnTo>
                    <a:pt x="1880390" y="1931162"/>
                  </a:lnTo>
                  <a:lnTo>
                    <a:pt x="1922567" y="1909733"/>
                  </a:lnTo>
                  <a:lnTo>
                    <a:pt x="1963622" y="1886978"/>
                  </a:lnTo>
                  <a:lnTo>
                    <a:pt x="2003511" y="1862932"/>
                  </a:lnTo>
                  <a:lnTo>
                    <a:pt x="2042190" y="1837631"/>
                  </a:lnTo>
                  <a:lnTo>
                    <a:pt x="2079617" y="1811112"/>
                  </a:lnTo>
                  <a:lnTo>
                    <a:pt x="2115748" y="1783409"/>
                  </a:lnTo>
                  <a:lnTo>
                    <a:pt x="2150539" y="1754560"/>
                  </a:lnTo>
                  <a:lnTo>
                    <a:pt x="2183948" y="1724599"/>
                  </a:lnTo>
                  <a:lnTo>
                    <a:pt x="2215930" y="1693564"/>
                  </a:lnTo>
                  <a:lnTo>
                    <a:pt x="2246442" y="1661489"/>
                  </a:lnTo>
                  <a:lnTo>
                    <a:pt x="2275442" y="1628411"/>
                  </a:lnTo>
                  <a:lnTo>
                    <a:pt x="2302885" y="1594366"/>
                  </a:lnTo>
                  <a:lnTo>
                    <a:pt x="2328728" y="1559390"/>
                  </a:lnTo>
                  <a:lnTo>
                    <a:pt x="2352928" y="1523519"/>
                  </a:lnTo>
                  <a:lnTo>
                    <a:pt x="2375441" y="1486788"/>
                  </a:lnTo>
                  <a:lnTo>
                    <a:pt x="2396224" y="1449234"/>
                  </a:lnTo>
                  <a:lnTo>
                    <a:pt x="2415234" y="1410893"/>
                  </a:lnTo>
                  <a:lnTo>
                    <a:pt x="2432427" y="1371800"/>
                  </a:lnTo>
                  <a:lnTo>
                    <a:pt x="2447760" y="1331991"/>
                  </a:lnTo>
                  <a:lnTo>
                    <a:pt x="2461189" y="1291503"/>
                  </a:lnTo>
                  <a:lnTo>
                    <a:pt x="2472672" y="1250372"/>
                  </a:lnTo>
                  <a:lnTo>
                    <a:pt x="2482164" y="1208633"/>
                  </a:lnTo>
                  <a:lnTo>
                    <a:pt x="2489622" y="1166322"/>
                  </a:lnTo>
                  <a:lnTo>
                    <a:pt x="2495003" y="1123476"/>
                  </a:lnTo>
                  <a:lnTo>
                    <a:pt x="2498263" y="1080130"/>
                  </a:lnTo>
                  <a:lnTo>
                    <a:pt x="2499360" y="1036319"/>
                  </a:lnTo>
                  <a:lnTo>
                    <a:pt x="2498263" y="992509"/>
                  </a:lnTo>
                  <a:lnTo>
                    <a:pt x="2495003" y="949163"/>
                  </a:lnTo>
                  <a:lnTo>
                    <a:pt x="2489622" y="906317"/>
                  </a:lnTo>
                  <a:lnTo>
                    <a:pt x="2482164" y="864006"/>
                  </a:lnTo>
                  <a:lnTo>
                    <a:pt x="2472672" y="822267"/>
                  </a:lnTo>
                  <a:lnTo>
                    <a:pt x="2461189" y="781136"/>
                  </a:lnTo>
                  <a:lnTo>
                    <a:pt x="2447760" y="740648"/>
                  </a:lnTo>
                  <a:lnTo>
                    <a:pt x="2432427" y="700839"/>
                  </a:lnTo>
                  <a:lnTo>
                    <a:pt x="2415234" y="661746"/>
                  </a:lnTo>
                  <a:lnTo>
                    <a:pt x="2396224" y="623405"/>
                  </a:lnTo>
                  <a:lnTo>
                    <a:pt x="2375441" y="585851"/>
                  </a:lnTo>
                  <a:lnTo>
                    <a:pt x="2352928" y="549120"/>
                  </a:lnTo>
                  <a:lnTo>
                    <a:pt x="2328728" y="513249"/>
                  </a:lnTo>
                  <a:lnTo>
                    <a:pt x="2302885" y="478273"/>
                  </a:lnTo>
                  <a:lnTo>
                    <a:pt x="2275442" y="444228"/>
                  </a:lnTo>
                  <a:lnTo>
                    <a:pt x="2246442" y="411150"/>
                  </a:lnTo>
                  <a:lnTo>
                    <a:pt x="2215930" y="379075"/>
                  </a:lnTo>
                  <a:lnTo>
                    <a:pt x="2183948" y="348040"/>
                  </a:lnTo>
                  <a:lnTo>
                    <a:pt x="2150539" y="318079"/>
                  </a:lnTo>
                  <a:lnTo>
                    <a:pt x="2115748" y="289230"/>
                  </a:lnTo>
                  <a:lnTo>
                    <a:pt x="2079617" y="261527"/>
                  </a:lnTo>
                  <a:lnTo>
                    <a:pt x="2042190" y="235008"/>
                  </a:lnTo>
                  <a:lnTo>
                    <a:pt x="2003511" y="209707"/>
                  </a:lnTo>
                  <a:lnTo>
                    <a:pt x="1963622" y="185661"/>
                  </a:lnTo>
                  <a:lnTo>
                    <a:pt x="1922567" y="162906"/>
                  </a:lnTo>
                  <a:lnTo>
                    <a:pt x="1880390" y="141478"/>
                  </a:lnTo>
                  <a:lnTo>
                    <a:pt x="1837133" y="121412"/>
                  </a:lnTo>
                  <a:lnTo>
                    <a:pt x="1792841" y="102745"/>
                  </a:lnTo>
                  <a:lnTo>
                    <a:pt x="1747557" y="85512"/>
                  </a:lnTo>
                  <a:lnTo>
                    <a:pt x="1701323" y="69750"/>
                  </a:lnTo>
                  <a:lnTo>
                    <a:pt x="1654184" y="55495"/>
                  </a:lnTo>
                  <a:lnTo>
                    <a:pt x="1606183" y="42782"/>
                  </a:lnTo>
                  <a:lnTo>
                    <a:pt x="1557363" y="31647"/>
                  </a:lnTo>
                  <a:lnTo>
                    <a:pt x="1507768" y="22127"/>
                  </a:lnTo>
                  <a:lnTo>
                    <a:pt x="1457441" y="14257"/>
                  </a:lnTo>
                  <a:lnTo>
                    <a:pt x="1406425" y="8073"/>
                  </a:lnTo>
                  <a:lnTo>
                    <a:pt x="1354764" y="3612"/>
                  </a:lnTo>
                  <a:lnTo>
                    <a:pt x="1302501" y="909"/>
                  </a:lnTo>
                  <a:lnTo>
                    <a:pt x="1249679" y="0"/>
                  </a:lnTo>
                  <a:close/>
                </a:path>
              </a:pathLst>
            </a:custGeom>
            <a:solidFill>
              <a:srgbClr val="1F2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15384" y="3928872"/>
              <a:ext cx="2499360" cy="2072639"/>
            </a:xfrm>
            <a:custGeom>
              <a:avLst/>
              <a:gdLst/>
              <a:ahLst/>
              <a:cxnLst/>
              <a:rect l="l" t="t" r="r" b="b"/>
              <a:pathLst>
                <a:path w="2499359" h="2072639">
                  <a:moveTo>
                    <a:pt x="0" y="1036319"/>
                  </a:moveTo>
                  <a:lnTo>
                    <a:pt x="1096" y="992509"/>
                  </a:lnTo>
                  <a:lnTo>
                    <a:pt x="4356" y="949163"/>
                  </a:lnTo>
                  <a:lnTo>
                    <a:pt x="9737" y="906317"/>
                  </a:lnTo>
                  <a:lnTo>
                    <a:pt x="17195" y="864006"/>
                  </a:lnTo>
                  <a:lnTo>
                    <a:pt x="26687" y="822267"/>
                  </a:lnTo>
                  <a:lnTo>
                    <a:pt x="38170" y="781136"/>
                  </a:lnTo>
                  <a:lnTo>
                    <a:pt x="51599" y="740648"/>
                  </a:lnTo>
                  <a:lnTo>
                    <a:pt x="66932" y="700839"/>
                  </a:lnTo>
                  <a:lnTo>
                    <a:pt x="84125" y="661746"/>
                  </a:lnTo>
                  <a:lnTo>
                    <a:pt x="103135" y="623405"/>
                  </a:lnTo>
                  <a:lnTo>
                    <a:pt x="123918" y="585851"/>
                  </a:lnTo>
                  <a:lnTo>
                    <a:pt x="146431" y="549120"/>
                  </a:lnTo>
                  <a:lnTo>
                    <a:pt x="170631" y="513249"/>
                  </a:lnTo>
                  <a:lnTo>
                    <a:pt x="196474" y="478273"/>
                  </a:lnTo>
                  <a:lnTo>
                    <a:pt x="223917" y="444228"/>
                  </a:lnTo>
                  <a:lnTo>
                    <a:pt x="252917" y="411150"/>
                  </a:lnTo>
                  <a:lnTo>
                    <a:pt x="283429" y="379075"/>
                  </a:lnTo>
                  <a:lnTo>
                    <a:pt x="315411" y="348040"/>
                  </a:lnTo>
                  <a:lnTo>
                    <a:pt x="348820" y="318079"/>
                  </a:lnTo>
                  <a:lnTo>
                    <a:pt x="383611" y="289230"/>
                  </a:lnTo>
                  <a:lnTo>
                    <a:pt x="419742" y="261527"/>
                  </a:lnTo>
                  <a:lnTo>
                    <a:pt x="457169" y="235008"/>
                  </a:lnTo>
                  <a:lnTo>
                    <a:pt x="495848" y="209707"/>
                  </a:lnTo>
                  <a:lnTo>
                    <a:pt x="535737" y="185661"/>
                  </a:lnTo>
                  <a:lnTo>
                    <a:pt x="576792" y="162906"/>
                  </a:lnTo>
                  <a:lnTo>
                    <a:pt x="618969" y="141477"/>
                  </a:lnTo>
                  <a:lnTo>
                    <a:pt x="662226" y="121412"/>
                  </a:lnTo>
                  <a:lnTo>
                    <a:pt x="706518" y="102745"/>
                  </a:lnTo>
                  <a:lnTo>
                    <a:pt x="751802" y="85512"/>
                  </a:lnTo>
                  <a:lnTo>
                    <a:pt x="798036" y="69750"/>
                  </a:lnTo>
                  <a:lnTo>
                    <a:pt x="845175" y="55495"/>
                  </a:lnTo>
                  <a:lnTo>
                    <a:pt x="893176" y="42782"/>
                  </a:lnTo>
                  <a:lnTo>
                    <a:pt x="941996" y="31647"/>
                  </a:lnTo>
                  <a:lnTo>
                    <a:pt x="991591" y="22127"/>
                  </a:lnTo>
                  <a:lnTo>
                    <a:pt x="1041918" y="14257"/>
                  </a:lnTo>
                  <a:lnTo>
                    <a:pt x="1092934" y="8073"/>
                  </a:lnTo>
                  <a:lnTo>
                    <a:pt x="1144595" y="3612"/>
                  </a:lnTo>
                  <a:lnTo>
                    <a:pt x="1196858" y="909"/>
                  </a:lnTo>
                  <a:lnTo>
                    <a:pt x="1249679" y="0"/>
                  </a:lnTo>
                  <a:lnTo>
                    <a:pt x="1302501" y="909"/>
                  </a:lnTo>
                  <a:lnTo>
                    <a:pt x="1354764" y="3612"/>
                  </a:lnTo>
                  <a:lnTo>
                    <a:pt x="1406425" y="8073"/>
                  </a:lnTo>
                  <a:lnTo>
                    <a:pt x="1457441" y="14257"/>
                  </a:lnTo>
                  <a:lnTo>
                    <a:pt x="1507768" y="22127"/>
                  </a:lnTo>
                  <a:lnTo>
                    <a:pt x="1557363" y="31647"/>
                  </a:lnTo>
                  <a:lnTo>
                    <a:pt x="1606183" y="42782"/>
                  </a:lnTo>
                  <a:lnTo>
                    <a:pt x="1654184" y="55495"/>
                  </a:lnTo>
                  <a:lnTo>
                    <a:pt x="1701323" y="69750"/>
                  </a:lnTo>
                  <a:lnTo>
                    <a:pt x="1747557" y="85512"/>
                  </a:lnTo>
                  <a:lnTo>
                    <a:pt x="1792841" y="102745"/>
                  </a:lnTo>
                  <a:lnTo>
                    <a:pt x="1837133" y="121412"/>
                  </a:lnTo>
                  <a:lnTo>
                    <a:pt x="1880390" y="141478"/>
                  </a:lnTo>
                  <a:lnTo>
                    <a:pt x="1922567" y="162906"/>
                  </a:lnTo>
                  <a:lnTo>
                    <a:pt x="1963622" y="185661"/>
                  </a:lnTo>
                  <a:lnTo>
                    <a:pt x="2003511" y="209707"/>
                  </a:lnTo>
                  <a:lnTo>
                    <a:pt x="2042190" y="235008"/>
                  </a:lnTo>
                  <a:lnTo>
                    <a:pt x="2079617" y="261527"/>
                  </a:lnTo>
                  <a:lnTo>
                    <a:pt x="2115748" y="289230"/>
                  </a:lnTo>
                  <a:lnTo>
                    <a:pt x="2150539" y="318079"/>
                  </a:lnTo>
                  <a:lnTo>
                    <a:pt x="2183948" y="348040"/>
                  </a:lnTo>
                  <a:lnTo>
                    <a:pt x="2215930" y="379075"/>
                  </a:lnTo>
                  <a:lnTo>
                    <a:pt x="2246442" y="411150"/>
                  </a:lnTo>
                  <a:lnTo>
                    <a:pt x="2275442" y="444228"/>
                  </a:lnTo>
                  <a:lnTo>
                    <a:pt x="2302885" y="478273"/>
                  </a:lnTo>
                  <a:lnTo>
                    <a:pt x="2328728" y="513249"/>
                  </a:lnTo>
                  <a:lnTo>
                    <a:pt x="2352928" y="549120"/>
                  </a:lnTo>
                  <a:lnTo>
                    <a:pt x="2375441" y="585851"/>
                  </a:lnTo>
                  <a:lnTo>
                    <a:pt x="2396224" y="623405"/>
                  </a:lnTo>
                  <a:lnTo>
                    <a:pt x="2415234" y="661746"/>
                  </a:lnTo>
                  <a:lnTo>
                    <a:pt x="2432427" y="700839"/>
                  </a:lnTo>
                  <a:lnTo>
                    <a:pt x="2447760" y="740648"/>
                  </a:lnTo>
                  <a:lnTo>
                    <a:pt x="2461189" y="781136"/>
                  </a:lnTo>
                  <a:lnTo>
                    <a:pt x="2472672" y="822267"/>
                  </a:lnTo>
                  <a:lnTo>
                    <a:pt x="2482164" y="864006"/>
                  </a:lnTo>
                  <a:lnTo>
                    <a:pt x="2489622" y="906317"/>
                  </a:lnTo>
                  <a:lnTo>
                    <a:pt x="2495003" y="949163"/>
                  </a:lnTo>
                  <a:lnTo>
                    <a:pt x="2498263" y="992509"/>
                  </a:lnTo>
                  <a:lnTo>
                    <a:pt x="2499360" y="1036319"/>
                  </a:lnTo>
                  <a:lnTo>
                    <a:pt x="2498263" y="1080130"/>
                  </a:lnTo>
                  <a:lnTo>
                    <a:pt x="2495003" y="1123476"/>
                  </a:lnTo>
                  <a:lnTo>
                    <a:pt x="2489622" y="1166322"/>
                  </a:lnTo>
                  <a:lnTo>
                    <a:pt x="2482164" y="1208633"/>
                  </a:lnTo>
                  <a:lnTo>
                    <a:pt x="2472672" y="1250372"/>
                  </a:lnTo>
                  <a:lnTo>
                    <a:pt x="2461189" y="1291503"/>
                  </a:lnTo>
                  <a:lnTo>
                    <a:pt x="2447760" y="1331991"/>
                  </a:lnTo>
                  <a:lnTo>
                    <a:pt x="2432427" y="1371800"/>
                  </a:lnTo>
                  <a:lnTo>
                    <a:pt x="2415234" y="1410893"/>
                  </a:lnTo>
                  <a:lnTo>
                    <a:pt x="2396224" y="1449234"/>
                  </a:lnTo>
                  <a:lnTo>
                    <a:pt x="2375441" y="1486788"/>
                  </a:lnTo>
                  <a:lnTo>
                    <a:pt x="2352928" y="1523519"/>
                  </a:lnTo>
                  <a:lnTo>
                    <a:pt x="2328728" y="1559390"/>
                  </a:lnTo>
                  <a:lnTo>
                    <a:pt x="2302885" y="1594366"/>
                  </a:lnTo>
                  <a:lnTo>
                    <a:pt x="2275442" y="1628411"/>
                  </a:lnTo>
                  <a:lnTo>
                    <a:pt x="2246442" y="1661489"/>
                  </a:lnTo>
                  <a:lnTo>
                    <a:pt x="2215930" y="1693564"/>
                  </a:lnTo>
                  <a:lnTo>
                    <a:pt x="2183948" y="1724599"/>
                  </a:lnTo>
                  <a:lnTo>
                    <a:pt x="2150539" y="1754560"/>
                  </a:lnTo>
                  <a:lnTo>
                    <a:pt x="2115748" y="1783409"/>
                  </a:lnTo>
                  <a:lnTo>
                    <a:pt x="2079617" y="1811112"/>
                  </a:lnTo>
                  <a:lnTo>
                    <a:pt x="2042190" y="1837631"/>
                  </a:lnTo>
                  <a:lnTo>
                    <a:pt x="2003511" y="1862932"/>
                  </a:lnTo>
                  <a:lnTo>
                    <a:pt x="1963622" y="1886978"/>
                  </a:lnTo>
                  <a:lnTo>
                    <a:pt x="1922567" y="1909733"/>
                  </a:lnTo>
                  <a:lnTo>
                    <a:pt x="1880390" y="1931162"/>
                  </a:lnTo>
                  <a:lnTo>
                    <a:pt x="1837133" y="1951227"/>
                  </a:lnTo>
                  <a:lnTo>
                    <a:pt x="1792841" y="1969894"/>
                  </a:lnTo>
                  <a:lnTo>
                    <a:pt x="1747557" y="1987127"/>
                  </a:lnTo>
                  <a:lnTo>
                    <a:pt x="1701323" y="2002889"/>
                  </a:lnTo>
                  <a:lnTo>
                    <a:pt x="1654184" y="2017144"/>
                  </a:lnTo>
                  <a:lnTo>
                    <a:pt x="1606183" y="2029857"/>
                  </a:lnTo>
                  <a:lnTo>
                    <a:pt x="1557363" y="2040992"/>
                  </a:lnTo>
                  <a:lnTo>
                    <a:pt x="1507768" y="2050512"/>
                  </a:lnTo>
                  <a:lnTo>
                    <a:pt x="1457441" y="2058382"/>
                  </a:lnTo>
                  <a:lnTo>
                    <a:pt x="1406425" y="2064566"/>
                  </a:lnTo>
                  <a:lnTo>
                    <a:pt x="1354764" y="2069027"/>
                  </a:lnTo>
                  <a:lnTo>
                    <a:pt x="1302501" y="2071730"/>
                  </a:lnTo>
                  <a:lnTo>
                    <a:pt x="1249679" y="2072639"/>
                  </a:lnTo>
                  <a:lnTo>
                    <a:pt x="1196858" y="2071730"/>
                  </a:lnTo>
                  <a:lnTo>
                    <a:pt x="1144595" y="2069027"/>
                  </a:lnTo>
                  <a:lnTo>
                    <a:pt x="1092934" y="2064566"/>
                  </a:lnTo>
                  <a:lnTo>
                    <a:pt x="1041918" y="2058382"/>
                  </a:lnTo>
                  <a:lnTo>
                    <a:pt x="991591" y="2050512"/>
                  </a:lnTo>
                  <a:lnTo>
                    <a:pt x="941996" y="2040992"/>
                  </a:lnTo>
                  <a:lnTo>
                    <a:pt x="893176" y="2029857"/>
                  </a:lnTo>
                  <a:lnTo>
                    <a:pt x="845175" y="2017144"/>
                  </a:lnTo>
                  <a:lnTo>
                    <a:pt x="798036" y="2002889"/>
                  </a:lnTo>
                  <a:lnTo>
                    <a:pt x="751802" y="1987127"/>
                  </a:lnTo>
                  <a:lnTo>
                    <a:pt x="706518" y="1969894"/>
                  </a:lnTo>
                  <a:lnTo>
                    <a:pt x="662226" y="1951227"/>
                  </a:lnTo>
                  <a:lnTo>
                    <a:pt x="618969" y="1931162"/>
                  </a:lnTo>
                  <a:lnTo>
                    <a:pt x="576792" y="1909733"/>
                  </a:lnTo>
                  <a:lnTo>
                    <a:pt x="535737" y="1886978"/>
                  </a:lnTo>
                  <a:lnTo>
                    <a:pt x="495848" y="1862932"/>
                  </a:lnTo>
                  <a:lnTo>
                    <a:pt x="457169" y="1837631"/>
                  </a:lnTo>
                  <a:lnTo>
                    <a:pt x="419742" y="1811112"/>
                  </a:lnTo>
                  <a:lnTo>
                    <a:pt x="383611" y="1783409"/>
                  </a:lnTo>
                  <a:lnTo>
                    <a:pt x="348820" y="1754560"/>
                  </a:lnTo>
                  <a:lnTo>
                    <a:pt x="315411" y="1724599"/>
                  </a:lnTo>
                  <a:lnTo>
                    <a:pt x="283429" y="1693564"/>
                  </a:lnTo>
                  <a:lnTo>
                    <a:pt x="252917" y="1661489"/>
                  </a:lnTo>
                  <a:lnTo>
                    <a:pt x="223917" y="1628411"/>
                  </a:lnTo>
                  <a:lnTo>
                    <a:pt x="196474" y="1594366"/>
                  </a:lnTo>
                  <a:lnTo>
                    <a:pt x="170631" y="1559390"/>
                  </a:lnTo>
                  <a:lnTo>
                    <a:pt x="146431" y="1523519"/>
                  </a:lnTo>
                  <a:lnTo>
                    <a:pt x="123918" y="1486788"/>
                  </a:lnTo>
                  <a:lnTo>
                    <a:pt x="103135" y="1449234"/>
                  </a:lnTo>
                  <a:lnTo>
                    <a:pt x="84125" y="1410893"/>
                  </a:lnTo>
                  <a:lnTo>
                    <a:pt x="66932" y="1371800"/>
                  </a:lnTo>
                  <a:lnTo>
                    <a:pt x="51599" y="1331991"/>
                  </a:lnTo>
                  <a:lnTo>
                    <a:pt x="38170" y="1291503"/>
                  </a:lnTo>
                  <a:lnTo>
                    <a:pt x="26687" y="1250372"/>
                  </a:lnTo>
                  <a:lnTo>
                    <a:pt x="17195" y="1208633"/>
                  </a:lnTo>
                  <a:lnTo>
                    <a:pt x="9737" y="1166322"/>
                  </a:lnTo>
                  <a:lnTo>
                    <a:pt x="4356" y="1123476"/>
                  </a:lnTo>
                  <a:lnTo>
                    <a:pt x="1096" y="1080130"/>
                  </a:lnTo>
                  <a:lnTo>
                    <a:pt x="0" y="1036319"/>
                  </a:lnTo>
                  <a:close/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56150" y="4676597"/>
            <a:ext cx="142049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Взаимодействие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с  </a:t>
            </a:r>
            <a:r>
              <a:rPr sz="1200" b="1" spc="-5" dirty="0">
                <a:latin typeface="Arial"/>
                <a:cs typeface="Arial"/>
              </a:rPr>
              <a:t>медицинским  персоналом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sp>
          <p:nvSpPr>
            <p:cNvPr id="3" name="object 3"/>
            <p:cNvSpPr/>
            <p:nvPr/>
          </p:nvSpPr>
          <p:spPr>
            <a:xfrm>
              <a:off x="2999232" y="1856232"/>
              <a:ext cx="2487295" cy="2359660"/>
            </a:xfrm>
            <a:custGeom>
              <a:avLst/>
              <a:gdLst/>
              <a:ahLst/>
              <a:cxnLst/>
              <a:rect l="l" t="t" r="r" b="b"/>
              <a:pathLst>
                <a:path w="2487295" h="2359660">
                  <a:moveTo>
                    <a:pt x="1243583" y="0"/>
                  </a:moveTo>
                  <a:lnTo>
                    <a:pt x="1193567" y="936"/>
                  </a:lnTo>
                  <a:lnTo>
                    <a:pt x="1144052" y="3722"/>
                  </a:lnTo>
                  <a:lnTo>
                    <a:pt x="1095075" y="8323"/>
                  </a:lnTo>
                  <a:lnTo>
                    <a:pt x="1046674" y="14702"/>
                  </a:lnTo>
                  <a:lnTo>
                    <a:pt x="998886" y="22826"/>
                  </a:lnTo>
                  <a:lnTo>
                    <a:pt x="951747" y="32658"/>
                  </a:lnTo>
                  <a:lnTo>
                    <a:pt x="905296" y="44164"/>
                  </a:lnTo>
                  <a:lnTo>
                    <a:pt x="859569" y="57308"/>
                  </a:lnTo>
                  <a:lnTo>
                    <a:pt x="814603" y="72055"/>
                  </a:lnTo>
                  <a:lnTo>
                    <a:pt x="770436" y="88370"/>
                  </a:lnTo>
                  <a:lnTo>
                    <a:pt x="727104" y="106218"/>
                  </a:lnTo>
                  <a:lnTo>
                    <a:pt x="684645" y="125562"/>
                  </a:lnTo>
                  <a:lnTo>
                    <a:pt x="643097" y="146369"/>
                  </a:lnTo>
                  <a:lnTo>
                    <a:pt x="602495" y="168603"/>
                  </a:lnTo>
                  <a:lnTo>
                    <a:pt x="562878" y="192229"/>
                  </a:lnTo>
                  <a:lnTo>
                    <a:pt x="524282" y="217211"/>
                  </a:lnTo>
                  <a:lnTo>
                    <a:pt x="486744" y="243514"/>
                  </a:lnTo>
                  <a:lnTo>
                    <a:pt x="450302" y="271103"/>
                  </a:lnTo>
                  <a:lnTo>
                    <a:pt x="414993" y="299943"/>
                  </a:lnTo>
                  <a:lnTo>
                    <a:pt x="380855" y="329999"/>
                  </a:lnTo>
                  <a:lnTo>
                    <a:pt x="347923" y="361235"/>
                  </a:lnTo>
                  <a:lnTo>
                    <a:pt x="316235" y="393616"/>
                  </a:lnTo>
                  <a:lnTo>
                    <a:pt x="285829" y="427106"/>
                  </a:lnTo>
                  <a:lnTo>
                    <a:pt x="256742" y="461672"/>
                  </a:lnTo>
                  <a:lnTo>
                    <a:pt x="229010" y="497277"/>
                  </a:lnTo>
                  <a:lnTo>
                    <a:pt x="202672" y="533886"/>
                  </a:lnTo>
                  <a:lnTo>
                    <a:pt x="177763" y="571464"/>
                  </a:lnTo>
                  <a:lnTo>
                    <a:pt x="154322" y="609976"/>
                  </a:lnTo>
                  <a:lnTo>
                    <a:pt x="132384" y="649387"/>
                  </a:lnTo>
                  <a:lnTo>
                    <a:pt x="111989" y="689660"/>
                  </a:lnTo>
                  <a:lnTo>
                    <a:pt x="93172" y="730762"/>
                  </a:lnTo>
                  <a:lnTo>
                    <a:pt x="75971" y="772657"/>
                  </a:lnTo>
                  <a:lnTo>
                    <a:pt x="60422" y="815309"/>
                  </a:lnTo>
                  <a:lnTo>
                    <a:pt x="46564" y="858684"/>
                  </a:lnTo>
                  <a:lnTo>
                    <a:pt x="34433" y="902746"/>
                  </a:lnTo>
                  <a:lnTo>
                    <a:pt x="24066" y="947460"/>
                  </a:lnTo>
                  <a:lnTo>
                    <a:pt x="15501" y="992790"/>
                  </a:lnTo>
                  <a:lnTo>
                    <a:pt x="8775" y="1038702"/>
                  </a:lnTo>
                  <a:lnTo>
                    <a:pt x="3925" y="1085161"/>
                  </a:lnTo>
                  <a:lnTo>
                    <a:pt x="987" y="1132130"/>
                  </a:lnTo>
                  <a:lnTo>
                    <a:pt x="0" y="1179576"/>
                  </a:lnTo>
                  <a:lnTo>
                    <a:pt x="987" y="1227021"/>
                  </a:lnTo>
                  <a:lnTo>
                    <a:pt x="3925" y="1273990"/>
                  </a:lnTo>
                  <a:lnTo>
                    <a:pt x="8775" y="1320449"/>
                  </a:lnTo>
                  <a:lnTo>
                    <a:pt x="15501" y="1366361"/>
                  </a:lnTo>
                  <a:lnTo>
                    <a:pt x="24066" y="1411691"/>
                  </a:lnTo>
                  <a:lnTo>
                    <a:pt x="34433" y="1456405"/>
                  </a:lnTo>
                  <a:lnTo>
                    <a:pt x="46564" y="1500467"/>
                  </a:lnTo>
                  <a:lnTo>
                    <a:pt x="60422" y="1543842"/>
                  </a:lnTo>
                  <a:lnTo>
                    <a:pt x="75971" y="1586494"/>
                  </a:lnTo>
                  <a:lnTo>
                    <a:pt x="93172" y="1628389"/>
                  </a:lnTo>
                  <a:lnTo>
                    <a:pt x="111989" y="1669491"/>
                  </a:lnTo>
                  <a:lnTo>
                    <a:pt x="132384" y="1709764"/>
                  </a:lnTo>
                  <a:lnTo>
                    <a:pt x="154322" y="1749175"/>
                  </a:lnTo>
                  <a:lnTo>
                    <a:pt x="177763" y="1787687"/>
                  </a:lnTo>
                  <a:lnTo>
                    <a:pt x="202672" y="1825265"/>
                  </a:lnTo>
                  <a:lnTo>
                    <a:pt x="229010" y="1861874"/>
                  </a:lnTo>
                  <a:lnTo>
                    <a:pt x="256742" y="1897479"/>
                  </a:lnTo>
                  <a:lnTo>
                    <a:pt x="285829" y="1932045"/>
                  </a:lnTo>
                  <a:lnTo>
                    <a:pt x="316235" y="1965535"/>
                  </a:lnTo>
                  <a:lnTo>
                    <a:pt x="347923" y="1997916"/>
                  </a:lnTo>
                  <a:lnTo>
                    <a:pt x="380855" y="2029152"/>
                  </a:lnTo>
                  <a:lnTo>
                    <a:pt x="414993" y="2059208"/>
                  </a:lnTo>
                  <a:lnTo>
                    <a:pt x="450302" y="2088048"/>
                  </a:lnTo>
                  <a:lnTo>
                    <a:pt x="486744" y="2115637"/>
                  </a:lnTo>
                  <a:lnTo>
                    <a:pt x="524282" y="2141940"/>
                  </a:lnTo>
                  <a:lnTo>
                    <a:pt x="562878" y="2166922"/>
                  </a:lnTo>
                  <a:lnTo>
                    <a:pt x="602495" y="2190548"/>
                  </a:lnTo>
                  <a:lnTo>
                    <a:pt x="643097" y="2212782"/>
                  </a:lnTo>
                  <a:lnTo>
                    <a:pt x="684645" y="2233589"/>
                  </a:lnTo>
                  <a:lnTo>
                    <a:pt x="727104" y="2252933"/>
                  </a:lnTo>
                  <a:lnTo>
                    <a:pt x="770436" y="2270781"/>
                  </a:lnTo>
                  <a:lnTo>
                    <a:pt x="814603" y="2287096"/>
                  </a:lnTo>
                  <a:lnTo>
                    <a:pt x="859569" y="2301843"/>
                  </a:lnTo>
                  <a:lnTo>
                    <a:pt x="905296" y="2314987"/>
                  </a:lnTo>
                  <a:lnTo>
                    <a:pt x="951747" y="2326493"/>
                  </a:lnTo>
                  <a:lnTo>
                    <a:pt x="998886" y="2336325"/>
                  </a:lnTo>
                  <a:lnTo>
                    <a:pt x="1046674" y="2344449"/>
                  </a:lnTo>
                  <a:lnTo>
                    <a:pt x="1095075" y="2350828"/>
                  </a:lnTo>
                  <a:lnTo>
                    <a:pt x="1144052" y="2355429"/>
                  </a:lnTo>
                  <a:lnTo>
                    <a:pt x="1193567" y="2358215"/>
                  </a:lnTo>
                  <a:lnTo>
                    <a:pt x="1243583" y="2359151"/>
                  </a:lnTo>
                  <a:lnTo>
                    <a:pt x="1293600" y="2358215"/>
                  </a:lnTo>
                  <a:lnTo>
                    <a:pt x="1343115" y="2355429"/>
                  </a:lnTo>
                  <a:lnTo>
                    <a:pt x="1392092" y="2350828"/>
                  </a:lnTo>
                  <a:lnTo>
                    <a:pt x="1440493" y="2344449"/>
                  </a:lnTo>
                  <a:lnTo>
                    <a:pt x="1488281" y="2336325"/>
                  </a:lnTo>
                  <a:lnTo>
                    <a:pt x="1535420" y="2326493"/>
                  </a:lnTo>
                  <a:lnTo>
                    <a:pt x="1581871" y="2314987"/>
                  </a:lnTo>
                  <a:lnTo>
                    <a:pt x="1627598" y="2301843"/>
                  </a:lnTo>
                  <a:lnTo>
                    <a:pt x="1672564" y="2287096"/>
                  </a:lnTo>
                  <a:lnTo>
                    <a:pt x="1716731" y="2270781"/>
                  </a:lnTo>
                  <a:lnTo>
                    <a:pt x="1760063" y="2252933"/>
                  </a:lnTo>
                  <a:lnTo>
                    <a:pt x="1802522" y="2233589"/>
                  </a:lnTo>
                  <a:lnTo>
                    <a:pt x="1844070" y="2212782"/>
                  </a:lnTo>
                  <a:lnTo>
                    <a:pt x="1884672" y="2190548"/>
                  </a:lnTo>
                  <a:lnTo>
                    <a:pt x="1924289" y="2166922"/>
                  </a:lnTo>
                  <a:lnTo>
                    <a:pt x="1962885" y="2141940"/>
                  </a:lnTo>
                  <a:lnTo>
                    <a:pt x="2000423" y="2115637"/>
                  </a:lnTo>
                  <a:lnTo>
                    <a:pt x="2036865" y="2088048"/>
                  </a:lnTo>
                  <a:lnTo>
                    <a:pt x="2072174" y="2059208"/>
                  </a:lnTo>
                  <a:lnTo>
                    <a:pt x="2106312" y="2029152"/>
                  </a:lnTo>
                  <a:lnTo>
                    <a:pt x="2139244" y="1997916"/>
                  </a:lnTo>
                  <a:lnTo>
                    <a:pt x="2170932" y="1965535"/>
                  </a:lnTo>
                  <a:lnTo>
                    <a:pt x="2201338" y="1932045"/>
                  </a:lnTo>
                  <a:lnTo>
                    <a:pt x="2230425" y="1897479"/>
                  </a:lnTo>
                  <a:lnTo>
                    <a:pt x="2258157" y="1861874"/>
                  </a:lnTo>
                  <a:lnTo>
                    <a:pt x="2284495" y="1825265"/>
                  </a:lnTo>
                  <a:lnTo>
                    <a:pt x="2309404" y="1787687"/>
                  </a:lnTo>
                  <a:lnTo>
                    <a:pt x="2332845" y="1749175"/>
                  </a:lnTo>
                  <a:lnTo>
                    <a:pt x="2354783" y="1709764"/>
                  </a:lnTo>
                  <a:lnTo>
                    <a:pt x="2375178" y="1669491"/>
                  </a:lnTo>
                  <a:lnTo>
                    <a:pt x="2393995" y="1628389"/>
                  </a:lnTo>
                  <a:lnTo>
                    <a:pt x="2411196" y="1586494"/>
                  </a:lnTo>
                  <a:lnTo>
                    <a:pt x="2426745" y="1543842"/>
                  </a:lnTo>
                  <a:lnTo>
                    <a:pt x="2440603" y="1500467"/>
                  </a:lnTo>
                  <a:lnTo>
                    <a:pt x="2452734" y="1456405"/>
                  </a:lnTo>
                  <a:lnTo>
                    <a:pt x="2463101" y="1411691"/>
                  </a:lnTo>
                  <a:lnTo>
                    <a:pt x="2471666" y="1366361"/>
                  </a:lnTo>
                  <a:lnTo>
                    <a:pt x="2478392" y="1320449"/>
                  </a:lnTo>
                  <a:lnTo>
                    <a:pt x="2483242" y="1273990"/>
                  </a:lnTo>
                  <a:lnTo>
                    <a:pt x="2486180" y="1227021"/>
                  </a:lnTo>
                  <a:lnTo>
                    <a:pt x="2487168" y="1179576"/>
                  </a:lnTo>
                  <a:lnTo>
                    <a:pt x="2486180" y="1132130"/>
                  </a:lnTo>
                  <a:lnTo>
                    <a:pt x="2483242" y="1085161"/>
                  </a:lnTo>
                  <a:lnTo>
                    <a:pt x="2478392" y="1038702"/>
                  </a:lnTo>
                  <a:lnTo>
                    <a:pt x="2471666" y="992790"/>
                  </a:lnTo>
                  <a:lnTo>
                    <a:pt x="2463101" y="947460"/>
                  </a:lnTo>
                  <a:lnTo>
                    <a:pt x="2452734" y="902746"/>
                  </a:lnTo>
                  <a:lnTo>
                    <a:pt x="2440603" y="858684"/>
                  </a:lnTo>
                  <a:lnTo>
                    <a:pt x="2426745" y="815309"/>
                  </a:lnTo>
                  <a:lnTo>
                    <a:pt x="2411196" y="772657"/>
                  </a:lnTo>
                  <a:lnTo>
                    <a:pt x="2393995" y="730762"/>
                  </a:lnTo>
                  <a:lnTo>
                    <a:pt x="2375178" y="689660"/>
                  </a:lnTo>
                  <a:lnTo>
                    <a:pt x="2354783" y="649387"/>
                  </a:lnTo>
                  <a:lnTo>
                    <a:pt x="2332845" y="609976"/>
                  </a:lnTo>
                  <a:lnTo>
                    <a:pt x="2309404" y="571464"/>
                  </a:lnTo>
                  <a:lnTo>
                    <a:pt x="2284495" y="533886"/>
                  </a:lnTo>
                  <a:lnTo>
                    <a:pt x="2258157" y="497277"/>
                  </a:lnTo>
                  <a:lnTo>
                    <a:pt x="2230425" y="461672"/>
                  </a:lnTo>
                  <a:lnTo>
                    <a:pt x="2201338" y="427106"/>
                  </a:lnTo>
                  <a:lnTo>
                    <a:pt x="2170932" y="393616"/>
                  </a:lnTo>
                  <a:lnTo>
                    <a:pt x="2139244" y="361235"/>
                  </a:lnTo>
                  <a:lnTo>
                    <a:pt x="2106312" y="329999"/>
                  </a:lnTo>
                  <a:lnTo>
                    <a:pt x="2072174" y="299943"/>
                  </a:lnTo>
                  <a:lnTo>
                    <a:pt x="2036865" y="271103"/>
                  </a:lnTo>
                  <a:lnTo>
                    <a:pt x="2000423" y="243514"/>
                  </a:lnTo>
                  <a:lnTo>
                    <a:pt x="1962885" y="217211"/>
                  </a:lnTo>
                  <a:lnTo>
                    <a:pt x="1924289" y="192229"/>
                  </a:lnTo>
                  <a:lnTo>
                    <a:pt x="1884672" y="168603"/>
                  </a:lnTo>
                  <a:lnTo>
                    <a:pt x="1844070" y="146369"/>
                  </a:lnTo>
                  <a:lnTo>
                    <a:pt x="1802522" y="125562"/>
                  </a:lnTo>
                  <a:lnTo>
                    <a:pt x="1760063" y="106218"/>
                  </a:lnTo>
                  <a:lnTo>
                    <a:pt x="1716731" y="88370"/>
                  </a:lnTo>
                  <a:lnTo>
                    <a:pt x="1672564" y="72055"/>
                  </a:lnTo>
                  <a:lnTo>
                    <a:pt x="1627598" y="57308"/>
                  </a:lnTo>
                  <a:lnTo>
                    <a:pt x="1581871" y="44164"/>
                  </a:lnTo>
                  <a:lnTo>
                    <a:pt x="1535420" y="32658"/>
                  </a:lnTo>
                  <a:lnTo>
                    <a:pt x="1488281" y="22826"/>
                  </a:lnTo>
                  <a:lnTo>
                    <a:pt x="1440493" y="14702"/>
                  </a:lnTo>
                  <a:lnTo>
                    <a:pt x="1392092" y="8323"/>
                  </a:lnTo>
                  <a:lnTo>
                    <a:pt x="1343115" y="3722"/>
                  </a:lnTo>
                  <a:lnTo>
                    <a:pt x="1293600" y="936"/>
                  </a:lnTo>
                  <a:lnTo>
                    <a:pt x="124358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99232" y="1856232"/>
              <a:ext cx="2487295" cy="2359660"/>
            </a:xfrm>
            <a:custGeom>
              <a:avLst/>
              <a:gdLst/>
              <a:ahLst/>
              <a:cxnLst/>
              <a:rect l="l" t="t" r="r" b="b"/>
              <a:pathLst>
                <a:path w="2487295" h="2359660">
                  <a:moveTo>
                    <a:pt x="0" y="1179576"/>
                  </a:moveTo>
                  <a:lnTo>
                    <a:pt x="987" y="1132130"/>
                  </a:lnTo>
                  <a:lnTo>
                    <a:pt x="3925" y="1085161"/>
                  </a:lnTo>
                  <a:lnTo>
                    <a:pt x="8775" y="1038702"/>
                  </a:lnTo>
                  <a:lnTo>
                    <a:pt x="15501" y="992790"/>
                  </a:lnTo>
                  <a:lnTo>
                    <a:pt x="24066" y="947460"/>
                  </a:lnTo>
                  <a:lnTo>
                    <a:pt x="34433" y="902746"/>
                  </a:lnTo>
                  <a:lnTo>
                    <a:pt x="46564" y="858684"/>
                  </a:lnTo>
                  <a:lnTo>
                    <a:pt x="60422" y="815309"/>
                  </a:lnTo>
                  <a:lnTo>
                    <a:pt x="75971" y="772657"/>
                  </a:lnTo>
                  <a:lnTo>
                    <a:pt x="93172" y="730762"/>
                  </a:lnTo>
                  <a:lnTo>
                    <a:pt x="111989" y="689660"/>
                  </a:lnTo>
                  <a:lnTo>
                    <a:pt x="132384" y="649387"/>
                  </a:lnTo>
                  <a:lnTo>
                    <a:pt x="154322" y="609976"/>
                  </a:lnTo>
                  <a:lnTo>
                    <a:pt x="177763" y="571464"/>
                  </a:lnTo>
                  <a:lnTo>
                    <a:pt x="202672" y="533886"/>
                  </a:lnTo>
                  <a:lnTo>
                    <a:pt x="229010" y="497277"/>
                  </a:lnTo>
                  <a:lnTo>
                    <a:pt x="256742" y="461672"/>
                  </a:lnTo>
                  <a:lnTo>
                    <a:pt x="285829" y="427106"/>
                  </a:lnTo>
                  <a:lnTo>
                    <a:pt x="316235" y="393616"/>
                  </a:lnTo>
                  <a:lnTo>
                    <a:pt x="347923" y="361235"/>
                  </a:lnTo>
                  <a:lnTo>
                    <a:pt x="380855" y="329999"/>
                  </a:lnTo>
                  <a:lnTo>
                    <a:pt x="414993" y="299943"/>
                  </a:lnTo>
                  <a:lnTo>
                    <a:pt x="450302" y="271103"/>
                  </a:lnTo>
                  <a:lnTo>
                    <a:pt x="486744" y="243514"/>
                  </a:lnTo>
                  <a:lnTo>
                    <a:pt x="524282" y="217211"/>
                  </a:lnTo>
                  <a:lnTo>
                    <a:pt x="562878" y="192229"/>
                  </a:lnTo>
                  <a:lnTo>
                    <a:pt x="602495" y="168603"/>
                  </a:lnTo>
                  <a:lnTo>
                    <a:pt x="643097" y="146369"/>
                  </a:lnTo>
                  <a:lnTo>
                    <a:pt x="684645" y="125562"/>
                  </a:lnTo>
                  <a:lnTo>
                    <a:pt x="727104" y="106218"/>
                  </a:lnTo>
                  <a:lnTo>
                    <a:pt x="770436" y="88370"/>
                  </a:lnTo>
                  <a:lnTo>
                    <a:pt x="814603" y="72055"/>
                  </a:lnTo>
                  <a:lnTo>
                    <a:pt x="859569" y="57308"/>
                  </a:lnTo>
                  <a:lnTo>
                    <a:pt x="905296" y="44164"/>
                  </a:lnTo>
                  <a:lnTo>
                    <a:pt x="951747" y="32658"/>
                  </a:lnTo>
                  <a:lnTo>
                    <a:pt x="998886" y="22826"/>
                  </a:lnTo>
                  <a:lnTo>
                    <a:pt x="1046674" y="14702"/>
                  </a:lnTo>
                  <a:lnTo>
                    <a:pt x="1095075" y="8323"/>
                  </a:lnTo>
                  <a:lnTo>
                    <a:pt x="1144052" y="3722"/>
                  </a:lnTo>
                  <a:lnTo>
                    <a:pt x="1193567" y="936"/>
                  </a:lnTo>
                  <a:lnTo>
                    <a:pt x="1243583" y="0"/>
                  </a:lnTo>
                  <a:lnTo>
                    <a:pt x="1293600" y="936"/>
                  </a:lnTo>
                  <a:lnTo>
                    <a:pt x="1343115" y="3722"/>
                  </a:lnTo>
                  <a:lnTo>
                    <a:pt x="1392092" y="8323"/>
                  </a:lnTo>
                  <a:lnTo>
                    <a:pt x="1440493" y="14702"/>
                  </a:lnTo>
                  <a:lnTo>
                    <a:pt x="1488281" y="22826"/>
                  </a:lnTo>
                  <a:lnTo>
                    <a:pt x="1535420" y="32658"/>
                  </a:lnTo>
                  <a:lnTo>
                    <a:pt x="1581871" y="44164"/>
                  </a:lnTo>
                  <a:lnTo>
                    <a:pt x="1627598" y="57308"/>
                  </a:lnTo>
                  <a:lnTo>
                    <a:pt x="1672564" y="72055"/>
                  </a:lnTo>
                  <a:lnTo>
                    <a:pt x="1716731" y="88370"/>
                  </a:lnTo>
                  <a:lnTo>
                    <a:pt x="1760063" y="106218"/>
                  </a:lnTo>
                  <a:lnTo>
                    <a:pt x="1802522" y="125562"/>
                  </a:lnTo>
                  <a:lnTo>
                    <a:pt x="1844070" y="146369"/>
                  </a:lnTo>
                  <a:lnTo>
                    <a:pt x="1884672" y="168603"/>
                  </a:lnTo>
                  <a:lnTo>
                    <a:pt x="1924289" y="192229"/>
                  </a:lnTo>
                  <a:lnTo>
                    <a:pt x="1962885" y="217211"/>
                  </a:lnTo>
                  <a:lnTo>
                    <a:pt x="2000423" y="243514"/>
                  </a:lnTo>
                  <a:lnTo>
                    <a:pt x="2036865" y="271103"/>
                  </a:lnTo>
                  <a:lnTo>
                    <a:pt x="2072174" y="299943"/>
                  </a:lnTo>
                  <a:lnTo>
                    <a:pt x="2106312" y="329999"/>
                  </a:lnTo>
                  <a:lnTo>
                    <a:pt x="2139244" y="361235"/>
                  </a:lnTo>
                  <a:lnTo>
                    <a:pt x="2170932" y="393616"/>
                  </a:lnTo>
                  <a:lnTo>
                    <a:pt x="2201338" y="427106"/>
                  </a:lnTo>
                  <a:lnTo>
                    <a:pt x="2230425" y="461672"/>
                  </a:lnTo>
                  <a:lnTo>
                    <a:pt x="2258157" y="497277"/>
                  </a:lnTo>
                  <a:lnTo>
                    <a:pt x="2284495" y="533886"/>
                  </a:lnTo>
                  <a:lnTo>
                    <a:pt x="2309404" y="571464"/>
                  </a:lnTo>
                  <a:lnTo>
                    <a:pt x="2332845" y="609976"/>
                  </a:lnTo>
                  <a:lnTo>
                    <a:pt x="2354783" y="649387"/>
                  </a:lnTo>
                  <a:lnTo>
                    <a:pt x="2375178" y="689660"/>
                  </a:lnTo>
                  <a:lnTo>
                    <a:pt x="2393995" y="730762"/>
                  </a:lnTo>
                  <a:lnTo>
                    <a:pt x="2411196" y="772657"/>
                  </a:lnTo>
                  <a:lnTo>
                    <a:pt x="2426745" y="815309"/>
                  </a:lnTo>
                  <a:lnTo>
                    <a:pt x="2440603" y="858684"/>
                  </a:lnTo>
                  <a:lnTo>
                    <a:pt x="2452734" y="902746"/>
                  </a:lnTo>
                  <a:lnTo>
                    <a:pt x="2463101" y="947460"/>
                  </a:lnTo>
                  <a:lnTo>
                    <a:pt x="2471666" y="992790"/>
                  </a:lnTo>
                  <a:lnTo>
                    <a:pt x="2478392" y="1038702"/>
                  </a:lnTo>
                  <a:lnTo>
                    <a:pt x="2483242" y="1085161"/>
                  </a:lnTo>
                  <a:lnTo>
                    <a:pt x="2486180" y="1132130"/>
                  </a:lnTo>
                  <a:lnTo>
                    <a:pt x="2487168" y="1179576"/>
                  </a:lnTo>
                  <a:lnTo>
                    <a:pt x="2486180" y="1227021"/>
                  </a:lnTo>
                  <a:lnTo>
                    <a:pt x="2483242" y="1273990"/>
                  </a:lnTo>
                  <a:lnTo>
                    <a:pt x="2478392" y="1320449"/>
                  </a:lnTo>
                  <a:lnTo>
                    <a:pt x="2471666" y="1366361"/>
                  </a:lnTo>
                  <a:lnTo>
                    <a:pt x="2463101" y="1411691"/>
                  </a:lnTo>
                  <a:lnTo>
                    <a:pt x="2452734" y="1456405"/>
                  </a:lnTo>
                  <a:lnTo>
                    <a:pt x="2440603" y="1500467"/>
                  </a:lnTo>
                  <a:lnTo>
                    <a:pt x="2426745" y="1543842"/>
                  </a:lnTo>
                  <a:lnTo>
                    <a:pt x="2411196" y="1586494"/>
                  </a:lnTo>
                  <a:lnTo>
                    <a:pt x="2393995" y="1628389"/>
                  </a:lnTo>
                  <a:lnTo>
                    <a:pt x="2375178" y="1669491"/>
                  </a:lnTo>
                  <a:lnTo>
                    <a:pt x="2354783" y="1709764"/>
                  </a:lnTo>
                  <a:lnTo>
                    <a:pt x="2332845" y="1749175"/>
                  </a:lnTo>
                  <a:lnTo>
                    <a:pt x="2309404" y="1787687"/>
                  </a:lnTo>
                  <a:lnTo>
                    <a:pt x="2284495" y="1825265"/>
                  </a:lnTo>
                  <a:lnTo>
                    <a:pt x="2258157" y="1861874"/>
                  </a:lnTo>
                  <a:lnTo>
                    <a:pt x="2230425" y="1897479"/>
                  </a:lnTo>
                  <a:lnTo>
                    <a:pt x="2201338" y="1932045"/>
                  </a:lnTo>
                  <a:lnTo>
                    <a:pt x="2170932" y="1965535"/>
                  </a:lnTo>
                  <a:lnTo>
                    <a:pt x="2139244" y="1997916"/>
                  </a:lnTo>
                  <a:lnTo>
                    <a:pt x="2106312" y="2029152"/>
                  </a:lnTo>
                  <a:lnTo>
                    <a:pt x="2072174" y="2059208"/>
                  </a:lnTo>
                  <a:lnTo>
                    <a:pt x="2036865" y="2088048"/>
                  </a:lnTo>
                  <a:lnTo>
                    <a:pt x="2000423" y="2115637"/>
                  </a:lnTo>
                  <a:lnTo>
                    <a:pt x="1962885" y="2141940"/>
                  </a:lnTo>
                  <a:lnTo>
                    <a:pt x="1924289" y="2166922"/>
                  </a:lnTo>
                  <a:lnTo>
                    <a:pt x="1884672" y="2190548"/>
                  </a:lnTo>
                  <a:lnTo>
                    <a:pt x="1844070" y="2212782"/>
                  </a:lnTo>
                  <a:lnTo>
                    <a:pt x="1802522" y="2233589"/>
                  </a:lnTo>
                  <a:lnTo>
                    <a:pt x="1760063" y="2252933"/>
                  </a:lnTo>
                  <a:lnTo>
                    <a:pt x="1716731" y="2270781"/>
                  </a:lnTo>
                  <a:lnTo>
                    <a:pt x="1672564" y="2287096"/>
                  </a:lnTo>
                  <a:lnTo>
                    <a:pt x="1627598" y="2301843"/>
                  </a:lnTo>
                  <a:lnTo>
                    <a:pt x="1581871" y="2314987"/>
                  </a:lnTo>
                  <a:lnTo>
                    <a:pt x="1535420" y="2326493"/>
                  </a:lnTo>
                  <a:lnTo>
                    <a:pt x="1488281" y="2336325"/>
                  </a:lnTo>
                  <a:lnTo>
                    <a:pt x="1440493" y="2344449"/>
                  </a:lnTo>
                  <a:lnTo>
                    <a:pt x="1392092" y="2350828"/>
                  </a:lnTo>
                  <a:lnTo>
                    <a:pt x="1343115" y="2355429"/>
                  </a:lnTo>
                  <a:lnTo>
                    <a:pt x="1293600" y="2358215"/>
                  </a:lnTo>
                  <a:lnTo>
                    <a:pt x="1243583" y="2359151"/>
                  </a:lnTo>
                  <a:lnTo>
                    <a:pt x="1193567" y="2358215"/>
                  </a:lnTo>
                  <a:lnTo>
                    <a:pt x="1144052" y="2355429"/>
                  </a:lnTo>
                  <a:lnTo>
                    <a:pt x="1095075" y="2350828"/>
                  </a:lnTo>
                  <a:lnTo>
                    <a:pt x="1046674" y="2344449"/>
                  </a:lnTo>
                  <a:lnTo>
                    <a:pt x="998886" y="2336325"/>
                  </a:lnTo>
                  <a:lnTo>
                    <a:pt x="951747" y="2326493"/>
                  </a:lnTo>
                  <a:lnTo>
                    <a:pt x="905296" y="2314987"/>
                  </a:lnTo>
                  <a:lnTo>
                    <a:pt x="859569" y="2301843"/>
                  </a:lnTo>
                  <a:lnTo>
                    <a:pt x="814603" y="2287096"/>
                  </a:lnTo>
                  <a:lnTo>
                    <a:pt x="770436" y="2270781"/>
                  </a:lnTo>
                  <a:lnTo>
                    <a:pt x="727104" y="2252933"/>
                  </a:lnTo>
                  <a:lnTo>
                    <a:pt x="684645" y="2233589"/>
                  </a:lnTo>
                  <a:lnTo>
                    <a:pt x="643097" y="2212782"/>
                  </a:lnTo>
                  <a:lnTo>
                    <a:pt x="602495" y="2190548"/>
                  </a:lnTo>
                  <a:lnTo>
                    <a:pt x="562878" y="2166922"/>
                  </a:lnTo>
                  <a:lnTo>
                    <a:pt x="524282" y="2141940"/>
                  </a:lnTo>
                  <a:lnTo>
                    <a:pt x="486744" y="2115637"/>
                  </a:lnTo>
                  <a:lnTo>
                    <a:pt x="450302" y="2088048"/>
                  </a:lnTo>
                  <a:lnTo>
                    <a:pt x="414993" y="2059208"/>
                  </a:lnTo>
                  <a:lnTo>
                    <a:pt x="380855" y="2029152"/>
                  </a:lnTo>
                  <a:lnTo>
                    <a:pt x="347923" y="1997916"/>
                  </a:lnTo>
                  <a:lnTo>
                    <a:pt x="316235" y="1965535"/>
                  </a:lnTo>
                  <a:lnTo>
                    <a:pt x="285829" y="1932045"/>
                  </a:lnTo>
                  <a:lnTo>
                    <a:pt x="256742" y="1897479"/>
                  </a:lnTo>
                  <a:lnTo>
                    <a:pt x="229010" y="1861874"/>
                  </a:lnTo>
                  <a:lnTo>
                    <a:pt x="202672" y="1825265"/>
                  </a:lnTo>
                  <a:lnTo>
                    <a:pt x="177763" y="1787687"/>
                  </a:lnTo>
                  <a:lnTo>
                    <a:pt x="154322" y="1749175"/>
                  </a:lnTo>
                  <a:lnTo>
                    <a:pt x="132384" y="1709764"/>
                  </a:lnTo>
                  <a:lnTo>
                    <a:pt x="111989" y="1669491"/>
                  </a:lnTo>
                  <a:lnTo>
                    <a:pt x="93172" y="1628389"/>
                  </a:lnTo>
                  <a:lnTo>
                    <a:pt x="75971" y="1586494"/>
                  </a:lnTo>
                  <a:lnTo>
                    <a:pt x="60422" y="1543842"/>
                  </a:lnTo>
                  <a:lnTo>
                    <a:pt x="46564" y="1500467"/>
                  </a:lnTo>
                  <a:lnTo>
                    <a:pt x="34433" y="1456405"/>
                  </a:lnTo>
                  <a:lnTo>
                    <a:pt x="24066" y="1411691"/>
                  </a:lnTo>
                  <a:lnTo>
                    <a:pt x="15501" y="1366361"/>
                  </a:lnTo>
                  <a:lnTo>
                    <a:pt x="8775" y="1320449"/>
                  </a:lnTo>
                  <a:lnTo>
                    <a:pt x="3925" y="1273990"/>
                  </a:lnTo>
                  <a:lnTo>
                    <a:pt x="987" y="1227021"/>
                  </a:lnTo>
                  <a:lnTo>
                    <a:pt x="0" y="1179576"/>
                  </a:lnTo>
                  <a:close/>
                </a:path>
              </a:pathLst>
            </a:custGeom>
            <a:ln w="18287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09796" y="2801823"/>
            <a:ext cx="106743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i="1" spc="-10" dirty="0">
                <a:latin typeface="Comic Sans MS"/>
                <a:cs typeface="Comic Sans MS"/>
              </a:rPr>
              <a:t>Работа</a:t>
            </a:r>
            <a:r>
              <a:rPr sz="1400" b="1" i="1" dirty="0">
                <a:latin typeface="Comic Sans MS"/>
                <a:cs typeface="Comic Sans MS"/>
              </a:rPr>
              <a:t> </a:t>
            </a:r>
            <a:r>
              <a:rPr sz="1400" b="1" i="1" spc="-5" dirty="0">
                <a:latin typeface="Comic Sans MS"/>
                <a:cs typeface="Comic Sans MS"/>
              </a:rPr>
              <a:t>с</a:t>
            </a:r>
            <a:endParaRPr sz="1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1400" b="1" i="1" spc="-5" dirty="0">
                <a:latin typeface="Comic Sans MS"/>
                <a:cs typeface="Comic Sans MS"/>
              </a:rPr>
              <a:t>р</a:t>
            </a:r>
            <a:r>
              <a:rPr sz="1400" b="1" i="1" spc="-15" dirty="0">
                <a:latin typeface="Comic Sans MS"/>
                <a:cs typeface="Comic Sans MS"/>
              </a:rPr>
              <a:t>од</a:t>
            </a:r>
            <a:r>
              <a:rPr sz="1400" b="1" i="1" spc="-10" dirty="0">
                <a:latin typeface="Comic Sans MS"/>
                <a:cs typeface="Comic Sans MS"/>
              </a:rPr>
              <a:t>и</a:t>
            </a:r>
            <a:r>
              <a:rPr sz="1400" b="1" i="1" spc="-15" dirty="0">
                <a:latin typeface="Comic Sans MS"/>
                <a:cs typeface="Comic Sans MS"/>
              </a:rPr>
              <a:t>те</a:t>
            </a:r>
            <a:r>
              <a:rPr sz="1400" b="1" i="1" spc="-5" dirty="0">
                <a:latin typeface="Comic Sans MS"/>
                <a:cs typeface="Comic Sans MS"/>
              </a:rPr>
              <a:t>л</a:t>
            </a:r>
            <a:r>
              <a:rPr sz="1400" b="1" i="1" spc="-15" dirty="0">
                <a:latin typeface="Comic Sans MS"/>
                <a:cs typeface="Comic Sans MS"/>
              </a:rPr>
              <a:t>я</a:t>
            </a:r>
            <a:r>
              <a:rPr sz="1400" b="1" i="1" spc="-5" dirty="0">
                <a:latin typeface="Comic Sans MS"/>
                <a:cs typeface="Comic Sans MS"/>
              </a:rPr>
              <a:t>м</a:t>
            </a:r>
            <a:r>
              <a:rPr sz="1400" b="1" i="1" spc="-10" dirty="0">
                <a:latin typeface="Comic Sans MS"/>
                <a:cs typeface="Comic Sans MS"/>
              </a:rPr>
              <a:t>и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60966" y="4997797"/>
            <a:ext cx="2306320" cy="1518285"/>
            <a:chOff x="6560966" y="4997797"/>
            <a:chExt cx="2306320" cy="1518285"/>
          </a:xfrm>
        </p:grpSpPr>
        <p:sp>
          <p:nvSpPr>
            <p:cNvPr id="7" name="object 7"/>
            <p:cNvSpPr/>
            <p:nvPr/>
          </p:nvSpPr>
          <p:spPr>
            <a:xfrm>
              <a:off x="6570174" y="5007004"/>
              <a:ext cx="2287905" cy="1499870"/>
            </a:xfrm>
            <a:custGeom>
              <a:avLst/>
              <a:gdLst/>
              <a:ahLst/>
              <a:cxnLst/>
              <a:rect l="l" t="t" r="r" b="b"/>
              <a:pathLst>
                <a:path w="2287904" h="1499870">
                  <a:moveTo>
                    <a:pt x="1410840" y="0"/>
                  </a:moveTo>
                  <a:lnTo>
                    <a:pt x="1366225" y="1386"/>
                  </a:lnTo>
                  <a:lnTo>
                    <a:pt x="1323049" y="10304"/>
                  </a:lnTo>
                  <a:lnTo>
                    <a:pt x="1282559" y="26384"/>
                  </a:lnTo>
                  <a:lnTo>
                    <a:pt x="1245998" y="49256"/>
                  </a:lnTo>
                  <a:lnTo>
                    <a:pt x="1214614" y="78547"/>
                  </a:lnTo>
                  <a:lnTo>
                    <a:pt x="1189652" y="113889"/>
                  </a:lnTo>
                  <a:lnTo>
                    <a:pt x="1174588" y="101590"/>
                  </a:lnTo>
                  <a:lnTo>
                    <a:pt x="1141699" y="79992"/>
                  </a:lnTo>
                  <a:lnTo>
                    <a:pt x="1077055" y="53176"/>
                  </a:lnTo>
                  <a:lnTo>
                    <a:pt x="1028739" y="43520"/>
                  </a:lnTo>
                  <a:lnTo>
                    <a:pt x="980121" y="41574"/>
                  </a:lnTo>
                  <a:lnTo>
                    <a:pt x="932277" y="47044"/>
                  </a:lnTo>
                  <a:lnTo>
                    <a:pt x="886284" y="59637"/>
                  </a:lnTo>
                  <a:lnTo>
                    <a:pt x="843219" y="79058"/>
                  </a:lnTo>
                  <a:lnTo>
                    <a:pt x="804159" y="105014"/>
                  </a:lnTo>
                  <a:lnTo>
                    <a:pt x="770180" y="137212"/>
                  </a:lnTo>
                  <a:lnTo>
                    <a:pt x="742358" y="175357"/>
                  </a:lnTo>
                  <a:lnTo>
                    <a:pt x="699697" y="156327"/>
                  </a:lnTo>
                  <a:lnTo>
                    <a:pt x="654878" y="142601"/>
                  </a:lnTo>
                  <a:lnTo>
                    <a:pt x="608517" y="134300"/>
                  </a:lnTo>
                  <a:lnTo>
                    <a:pt x="561229" y="131547"/>
                  </a:lnTo>
                  <a:lnTo>
                    <a:pt x="513631" y="134463"/>
                  </a:lnTo>
                  <a:lnTo>
                    <a:pt x="466019" y="143184"/>
                  </a:lnTo>
                  <a:lnTo>
                    <a:pt x="421215" y="157186"/>
                  </a:lnTo>
                  <a:lnTo>
                    <a:pt x="379584" y="176043"/>
                  </a:lnTo>
                  <a:lnTo>
                    <a:pt x="341489" y="199327"/>
                  </a:lnTo>
                  <a:lnTo>
                    <a:pt x="307294" y="226609"/>
                  </a:lnTo>
                  <a:lnTo>
                    <a:pt x="277363" y="257462"/>
                  </a:lnTo>
                  <a:lnTo>
                    <a:pt x="252060" y="291459"/>
                  </a:lnTo>
                  <a:lnTo>
                    <a:pt x="231747" y="328171"/>
                  </a:lnTo>
                  <a:lnTo>
                    <a:pt x="216790" y="367170"/>
                  </a:lnTo>
                  <a:lnTo>
                    <a:pt x="207552" y="408030"/>
                  </a:lnTo>
                  <a:lnTo>
                    <a:pt x="204397" y="450322"/>
                  </a:lnTo>
                  <a:lnTo>
                    <a:pt x="207688" y="493619"/>
                  </a:lnTo>
                  <a:lnTo>
                    <a:pt x="205783" y="498318"/>
                  </a:lnTo>
                  <a:lnTo>
                    <a:pt x="152919" y="508950"/>
                  </a:lnTo>
                  <a:lnTo>
                    <a:pt x="104913" y="530033"/>
                  </a:lnTo>
                  <a:lnTo>
                    <a:pt x="63622" y="560493"/>
                  </a:lnTo>
                  <a:lnTo>
                    <a:pt x="30904" y="599257"/>
                  </a:lnTo>
                  <a:lnTo>
                    <a:pt x="9517" y="642843"/>
                  </a:lnTo>
                  <a:lnTo>
                    <a:pt x="0" y="688173"/>
                  </a:lnTo>
                  <a:lnTo>
                    <a:pt x="1859" y="733550"/>
                  </a:lnTo>
                  <a:lnTo>
                    <a:pt x="14602" y="777279"/>
                  </a:lnTo>
                  <a:lnTo>
                    <a:pt x="37735" y="817665"/>
                  </a:lnTo>
                  <a:lnTo>
                    <a:pt x="70766" y="853014"/>
                  </a:lnTo>
                  <a:lnTo>
                    <a:pt x="113200" y="881629"/>
                  </a:lnTo>
                  <a:lnTo>
                    <a:pt x="82980" y="917483"/>
                  </a:lnTo>
                  <a:lnTo>
                    <a:pt x="62416" y="957824"/>
                  </a:lnTo>
                  <a:lnTo>
                    <a:pt x="52067" y="1001149"/>
                  </a:lnTo>
                  <a:lnTo>
                    <a:pt x="52494" y="1045954"/>
                  </a:lnTo>
                  <a:lnTo>
                    <a:pt x="62568" y="1086589"/>
                  </a:lnTo>
                  <a:lnTo>
                    <a:pt x="80962" y="1123494"/>
                  </a:lnTo>
                  <a:lnTo>
                    <a:pt x="106648" y="1155945"/>
                  </a:lnTo>
                  <a:lnTo>
                    <a:pt x="138600" y="1183218"/>
                  </a:lnTo>
                  <a:lnTo>
                    <a:pt x="175790" y="1204588"/>
                  </a:lnTo>
                  <a:lnTo>
                    <a:pt x="217193" y="1219331"/>
                  </a:lnTo>
                  <a:lnTo>
                    <a:pt x="261780" y="1226724"/>
                  </a:lnTo>
                  <a:lnTo>
                    <a:pt x="308526" y="1226040"/>
                  </a:lnTo>
                  <a:lnTo>
                    <a:pt x="311320" y="1230447"/>
                  </a:lnTo>
                  <a:lnTo>
                    <a:pt x="341965" y="1270510"/>
                  </a:lnTo>
                  <a:lnTo>
                    <a:pt x="375345" y="1304109"/>
                  </a:lnTo>
                  <a:lnTo>
                    <a:pt x="412458" y="1333312"/>
                  </a:lnTo>
                  <a:lnTo>
                    <a:pt x="452780" y="1358002"/>
                  </a:lnTo>
                  <a:lnTo>
                    <a:pt x="495786" y="1378061"/>
                  </a:lnTo>
                  <a:lnTo>
                    <a:pt x="540950" y="1393371"/>
                  </a:lnTo>
                  <a:lnTo>
                    <a:pt x="587747" y="1403817"/>
                  </a:lnTo>
                  <a:lnTo>
                    <a:pt x="635652" y="1409280"/>
                  </a:lnTo>
                  <a:lnTo>
                    <a:pt x="684140" y="1409643"/>
                  </a:lnTo>
                  <a:lnTo>
                    <a:pt x="732687" y="1404789"/>
                  </a:lnTo>
                  <a:lnTo>
                    <a:pt x="780766" y="1394601"/>
                  </a:lnTo>
                  <a:lnTo>
                    <a:pt x="827852" y="1378961"/>
                  </a:lnTo>
                  <a:lnTo>
                    <a:pt x="873422" y="1357752"/>
                  </a:lnTo>
                  <a:lnTo>
                    <a:pt x="903596" y="1392682"/>
                  </a:lnTo>
                  <a:lnTo>
                    <a:pt x="938580" y="1423355"/>
                  </a:lnTo>
                  <a:lnTo>
                    <a:pt x="977819" y="1449402"/>
                  </a:lnTo>
                  <a:lnTo>
                    <a:pt x="1020758" y="1470452"/>
                  </a:lnTo>
                  <a:lnTo>
                    <a:pt x="1066843" y="1486136"/>
                  </a:lnTo>
                  <a:lnTo>
                    <a:pt x="1114215" y="1495920"/>
                  </a:lnTo>
                  <a:lnTo>
                    <a:pt x="1161492" y="1499842"/>
                  </a:lnTo>
                  <a:lnTo>
                    <a:pt x="1208142" y="1498158"/>
                  </a:lnTo>
                  <a:lnTo>
                    <a:pt x="1253636" y="1491122"/>
                  </a:lnTo>
                  <a:lnTo>
                    <a:pt x="1297444" y="1478989"/>
                  </a:lnTo>
                  <a:lnTo>
                    <a:pt x="1339036" y="1462011"/>
                  </a:lnTo>
                  <a:lnTo>
                    <a:pt x="1377881" y="1440445"/>
                  </a:lnTo>
                  <a:lnTo>
                    <a:pt x="1413449" y="1414543"/>
                  </a:lnTo>
                  <a:lnTo>
                    <a:pt x="1445212" y="1384561"/>
                  </a:lnTo>
                  <a:lnTo>
                    <a:pt x="1472637" y="1350753"/>
                  </a:lnTo>
                  <a:lnTo>
                    <a:pt x="1495196" y="1313373"/>
                  </a:lnTo>
                  <a:lnTo>
                    <a:pt x="1512359" y="1272675"/>
                  </a:lnTo>
                  <a:lnTo>
                    <a:pt x="1549625" y="1290347"/>
                  </a:lnTo>
                  <a:lnTo>
                    <a:pt x="1589035" y="1303242"/>
                  </a:lnTo>
                  <a:lnTo>
                    <a:pt x="1630016" y="1311210"/>
                  </a:lnTo>
                  <a:lnTo>
                    <a:pt x="1671998" y="1314102"/>
                  </a:lnTo>
                  <a:lnTo>
                    <a:pt x="1721708" y="1310882"/>
                  </a:lnTo>
                  <a:lnTo>
                    <a:pt x="1768918" y="1300871"/>
                  </a:lnTo>
                  <a:lnTo>
                    <a:pt x="1812995" y="1284625"/>
                  </a:lnTo>
                  <a:lnTo>
                    <a:pt x="1853305" y="1262704"/>
                  </a:lnTo>
                  <a:lnTo>
                    <a:pt x="1889215" y="1235664"/>
                  </a:lnTo>
                  <a:lnTo>
                    <a:pt x="1920093" y="1204063"/>
                  </a:lnTo>
                  <a:lnTo>
                    <a:pt x="1945304" y="1168460"/>
                  </a:lnTo>
                  <a:lnTo>
                    <a:pt x="1964216" y="1129412"/>
                  </a:lnTo>
                  <a:lnTo>
                    <a:pt x="1976195" y="1087476"/>
                  </a:lnTo>
                  <a:lnTo>
                    <a:pt x="1980608" y="1043211"/>
                  </a:lnTo>
                  <a:lnTo>
                    <a:pt x="2025697" y="1034795"/>
                  </a:lnTo>
                  <a:lnTo>
                    <a:pt x="2069000" y="1021358"/>
                  </a:lnTo>
                  <a:lnTo>
                    <a:pt x="2110017" y="1003096"/>
                  </a:lnTo>
                  <a:lnTo>
                    <a:pt x="2148248" y="980207"/>
                  </a:lnTo>
                  <a:lnTo>
                    <a:pt x="2187912" y="948645"/>
                  </a:lnTo>
                  <a:lnTo>
                    <a:pt x="2221145" y="913154"/>
                  </a:lnTo>
                  <a:lnTo>
                    <a:pt x="2247847" y="874428"/>
                  </a:lnTo>
                  <a:lnTo>
                    <a:pt x="2267916" y="833160"/>
                  </a:lnTo>
                  <a:lnTo>
                    <a:pt x="2281250" y="790046"/>
                  </a:lnTo>
                  <a:lnTo>
                    <a:pt x="2287749" y="745779"/>
                  </a:lnTo>
                  <a:lnTo>
                    <a:pt x="2287311" y="701055"/>
                  </a:lnTo>
                  <a:lnTo>
                    <a:pt x="2279834" y="656567"/>
                  </a:lnTo>
                  <a:lnTo>
                    <a:pt x="2265218" y="613009"/>
                  </a:lnTo>
                  <a:lnTo>
                    <a:pt x="2243360" y="571077"/>
                  </a:lnTo>
                  <a:lnTo>
                    <a:pt x="2214161" y="531465"/>
                  </a:lnTo>
                  <a:lnTo>
                    <a:pt x="2217899" y="523321"/>
                  </a:lnTo>
                  <a:lnTo>
                    <a:pt x="2221305" y="515082"/>
                  </a:lnTo>
                  <a:lnTo>
                    <a:pt x="2224376" y="506747"/>
                  </a:lnTo>
                  <a:lnTo>
                    <a:pt x="2227115" y="498318"/>
                  </a:lnTo>
                  <a:lnTo>
                    <a:pt x="2236075" y="453439"/>
                  </a:lnTo>
                  <a:lnTo>
                    <a:pt x="2235982" y="409133"/>
                  </a:lnTo>
                  <a:lnTo>
                    <a:pt x="2227397" y="366271"/>
                  </a:lnTo>
                  <a:lnTo>
                    <a:pt x="2210882" y="325726"/>
                  </a:lnTo>
                  <a:lnTo>
                    <a:pt x="2186997" y="288371"/>
                  </a:lnTo>
                  <a:lnTo>
                    <a:pt x="2156305" y="255080"/>
                  </a:lnTo>
                  <a:lnTo>
                    <a:pt x="2119367" y="226724"/>
                  </a:lnTo>
                  <a:lnTo>
                    <a:pt x="2076743" y="204177"/>
                  </a:lnTo>
                  <a:lnTo>
                    <a:pt x="2028995" y="188311"/>
                  </a:lnTo>
                  <a:lnTo>
                    <a:pt x="2017388" y="150123"/>
                  </a:lnTo>
                  <a:lnTo>
                    <a:pt x="1998721" y="114555"/>
                  </a:lnTo>
                  <a:lnTo>
                    <a:pt x="1973506" y="82369"/>
                  </a:lnTo>
                  <a:lnTo>
                    <a:pt x="1942254" y="54326"/>
                  </a:lnTo>
                  <a:lnTo>
                    <a:pt x="1899348" y="28031"/>
                  </a:lnTo>
                  <a:lnTo>
                    <a:pt x="1852850" y="10413"/>
                  </a:lnTo>
                  <a:lnTo>
                    <a:pt x="1804214" y="1366"/>
                  </a:lnTo>
                  <a:lnTo>
                    <a:pt x="1754897" y="779"/>
                  </a:lnTo>
                  <a:lnTo>
                    <a:pt x="1706354" y="8545"/>
                  </a:lnTo>
                  <a:lnTo>
                    <a:pt x="1660040" y="24554"/>
                  </a:lnTo>
                  <a:lnTo>
                    <a:pt x="1617411" y="48698"/>
                  </a:lnTo>
                  <a:lnTo>
                    <a:pt x="1579923" y="80869"/>
                  </a:lnTo>
                  <a:lnTo>
                    <a:pt x="1562788" y="62990"/>
                  </a:lnTo>
                  <a:lnTo>
                    <a:pt x="1543521" y="46991"/>
                  </a:lnTo>
                  <a:lnTo>
                    <a:pt x="1522326" y="33041"/>
                  </a:lnTo>
                  <a:lnTo>
                    <a:pt x="1499405" y="21306"/>
                  </a:lnTo>
                  <a:lnTo>
                    <a:pt x="1455649" y="6516"/>
                  </a:lnTo>
                  <a:lnTo>
                    <a:pt x="14108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0174" y="5007004"/>
              <a:ext cx="2287905" cy="1499870"/>
            </a:xfrm>
            <a:custGeom>
              <a:avLst/>
              <a:gdLst/>
              <a:ahLst/>
              <a:cxnLst/>
              <a:rect l="l" t="t" r="r" b="b"/>
              <a:pathLst>
                <a:path w="2287904" h="1499870">
                  <a:moveTo>
                    <a:pt x="207688" y="493619"/>
                  </a:moveTo>
                  <a:lnTo>
                    <a:pt x="204397" y="450322"/>
                  </a:lnTo>
                  <a:lnTo>
                    <a:pt x="207552" y="408030"/>
                  </a:lnTo>
                  <a:lnTo>
                    <a:pt x="216790" y="367170"/>
                  </a:lnTo>
                  <a:lnTo>
                    <a:pt x="231747" y="328171"/>
                  </a:lnTo>
                  <a:lnTo>
                    <a:pt x="252060" y="291459"/>
                  </a:lnTo>
                  <a:lnTo>
                    <a:pt x="277363" y="257462"/>
                  </a:lnTo>
                  <a:lnTo>
                    <a:pt x="307294" y="226609"/>
                  </a:lnTo>
                  <a:lnTo>
                    <a:pt x="341489" y="199327"/>
                  </a:lnTo>
                  <a:lnTo>
                    <a:pt x="379584" y="176043"/>
                  </a:lnTo>
                  <a:lnTo>
                    <a:pt x="421215" y="157186"/>
                  </a:lnTo>
                  <a:lnTo>
                    <a:pt x="466019" y="143184"/>
                  </a:lnTo>
                  <a:lnTo>
                    <a:pt x="513631" y="134463"/>
                  </a:lnTo>
                  <a:lnTo>
                    <a:pt x="561229" y="131547"/>
                  </a:lnTo>
                  <a:lnTo>
                    <a:pt x="608517" y="134300"/>
                  </a:lnTo>
                  <a:lnTo>
                    <a:pt x="654878" y="142601"/>
                  </a:lnTo>
                  <a:lnTo>
                    <a:pt x="699697" y="156327"/>
                  </a:lnTo>
                  <a:lnTo>
                    <a:pt x="742358" y="175357"/>
                  </a:lnTo>
                  <a:lnTo>
                    <a:pt x="770180" y="137212"/>
                  </a:lnTo>
                  <a:lnTo>
                    <a:pt x="804159" y="105014"/>
                  </a:lnTo>
                  <a:lnTo>
                    <a:pt x="843219" y="79058"/>
                  </a:lnTo>
                  <a:lnTo>
                    <a:pt x="886284" y="59637"/>
                  </a:lnTo>
                  <a:lnTo>
                    <a:pt x="932277" y="47044"/>
                  </a:lnTo>
                  <a:lnTo>
                    <a:pt x="980121" y="41574"/>
                  </a:lnTo>
                  <a:lnTo>
                    <a:pt x="1028739" y="43520"/>
                  </a:lnTo>
                  <a:lnTo>
                    <a:pt x="1077055" y="53176"/>
                  </a:lnTo>
                  <a:lnTo>
                    <a:pt x="1123993" y="70836"/>
                  </a:lnTo>
                  <a:lnTo>
                    <a:pt x="1158584" y="90267"/>
                  </a:lnTo>
                  <a:lnTo>
                    <a:pt x="1189652" y="113889"/>
                  </a:lnTo>
                  <a:lnTo>
                    <a:pt x="1214614" y="78547"/>
                  </a:lnTo>
                  <a:lnTo>
                    <a:pt x="1245998" y="49256"/>
                  </a:lnTo>
                  <a:lnTo>
                    <a:pt x="1282559" y="26384"/>
                  </a:lnTo>
                  <a:lnTo>
                    <a:pt x="1323049" y="10304"/>
                  </a:lnTo>
                  <a:lnTo>
                    <a:pt x="1366225" y="1386"/>
                  </a:lnTo>
                  <a:lnTo>
                    <a:pt x="1410840" y="0"/>
                  </a:lnTo>
                  <a:lnTo>
                    <a:pt x="1455649" y="6516"/>
                  </a:lnTo>
                  <a:lnTo>
                    <a:pt x="1499405" y="21306"/>
                  </a:lnTo>
                  <a:lnTo>
                    <a:pt x="1543521" y="46991"/>
                  </a:lnTo>
                  <a:lnTo>
                    <a:pt x="1579923" y="80869"/>
                  </a:lnTo>
                  <a:lnTo>
                    <a:pt x="1617411" y="48698"/>
                  </a:lnTo>
                  <a:lnTo>
                    <a:pt x="1660040" y="24554"/>
                  </a:lnTo>
                  <a:lnTo>
                    <a:pt x="1706354" y="8545"/>
                  </a:lnTo>
                  <a:lnTo>
                    <a:pt x="1754897" y="779"/>
                  </a:lnTo>
                  <a:lnTo>
                    <a:pt x="1804214" y="1366"/>
                  </a:lnTo>
                  <a:lnTo>
                    <a:pt x="1852850" y="10413"/>
                  </a:lnTo>
                  <a:lnTo>
                    <a:pt x="1899348" y="28031"/>
                  </a:lnTo>
                  <a:lnTo>
                    <a:pt x="1942254" y="54326"/>
                  </a:lnTo>
                  <a:lnTo>
                    <a:pt x="1973506" y="82369"/>
                  </a:lnTo>
                  <a:lnTo>
                    <a:pt x="1998721" y="114555"/>
                  </a:lnTo>
                  <a:lnTo>
                    <a:pt x="2017388" y="150123"/>
                  </a:lnTo>
                  <a:lnTo>
                    <a:pt x="2028995" y="188311"/>
                  </a:lnTo>
                  <a:lnTo>
                    <a:pt x="2076743" y="204177"/>
                  </a:lnTo>
                  <a:lnTo>
                    <a:pt x="2119367" y="226724"/>
                  </a:lnTo>
                  <a:lnTo>
                    <a:pt x="2156305" y="255080"/>
                  </a:lnTo>
                  <a:lnTo>
                    <a:pt x="2186997" y="288371"/>
                  </a:lnTo>
                  <a:lnTo>
                    <a:pt x="2210882" y="325726"/>
                  </a:lnTo>
                  <a:lnTo>
                    <a:pt x="2227397" y="366271"/>
                  </a:lnTo>
                  <a:lnTo>
                    <a:pt x="2235982" y="409133"/>
                  </a:lnTo>
                  <a:lnTo>
                    <a:pt x="2236075" y="453439"/>
                  </a:lnTo>
                  <a:lnTo>
                    <a:pt x="2227115" y="498318"/>
                  </a:lnTo>
                  <a:lnTo>
                    <a:pt x="2224376" y="506747"/>
                  </a:lnTo>
                  <a:lnTo>
                    <a:pt x="2221305" y="515082"/>
                  </a:lnTo>
                  <a:lnTo>
                    <a:pt x="2217899" y="523321"/>
                  </a:lnTo>
                  <a:lnTo>
                    <a:pt x="2214161" y="531465"/>
                  </a:lnTo>
                  <a:lnTo>
                    <a:pt x="2243360" y="571077"/>
                  </a:lnTo>
                  <a:lnTo>
                    <a:pt x="2265218" y="613009"/>
                  </a:lnTo>
                  <a:lnTo>
                    <a:pt x="2279834" y="656567"/>
                  </a:lnTo>
                  <a:lnTo>
                    <a:pt x="2287311" y="701055"/>
                  </a:lnTo>
                  <a:lnTo>
                    <a:pt x="2287749" y="745779"/>
                  </a:lnTo>
                  <a:lnTo>
                    <a:pt x="2281250" y="790046"/>
                  </a:lnTo>
                  <a:lnTo>
                    <a:pt x="2267916" y="833160"/>
                  </a:lnTo>
                  <a:lnTo>
                    <a:pt x="2247847" y="874428"/>
                  </a:lnTo>
                  <a:lnTo>
                    <a:pt x="2221145" y="913154"/>
                  </a:lnTo>
                  <a:lnTo>
                    <a:pt x="2187912" y="948645"/>
                  </a:lnTo>
                  <a:lnTo>
                    <a:pt x="2148248" y="980207"/>
                  </a:lnTo>
                  <a:lnTo>
                    <a:pt x="2110017" y="1003096"/>
                  </a:lnTo>
                  <a:lnTo>
                    <a:pt x="2069000" y="1021358"/>
                  </a:lnTo>
                  <a:lnTo>
                    <a:pt x="2025697" y="1034795"/>
                  </a:lnTo>
                  <a:lnTo>
                    <a:pt x="1980608" y="1043211"/>
                  </a:lnTo>
                  <a:lnTo>
                    <a:pt x="1976195" y="1087476"/>
                  </a:lnTo>
                  <a:lnTo>
                    <a:pt x="1964216" y="1129412"/>
                  </a:lnTo>
                  <a:lnTo>
                    <a:pt x="1945304" y="1168460"/>
                  </a:lnTo>
                  <a:lnTo>
                    <a:pt x="1920093" y="1204063"/>
                  </a:lnTo>
                  <a:lnTo>
                    <a:pt x="1889215" y="1235664"/>
                  </a:lnTo>
                  <a:lnTo>
                    <a:pt x="1853305" y="1262704"/>
                  </a:lnTo>
                  <a:lnTo>
                    <a:pt x="1812995" y="1284625"/>
                  </a:lnTo>
                  <a:lnTo>
                    <a:pt x="1768918" y="1300871"/>
                  </a:lnTo>
                  <a:lnTo>
                    <a:pt x="1721708" y="1310882"/>
                  </a:lnTo>
                  <a:lnTo>
                    <a:pt x="1671998" y="1314102"/>
                  </a:lnTo>
                  <a:lnTo>
                    <a:pt x="1630016" y="1311210"/>
                  </a:lnTo>
                  <a:lnTo>
                    <a:pt x="1589035" y="1303242"/>
                  </a:lnTo>
                  <a:lnTo>
                    <a:pt x="1549625" y="1290347"/>
                  </a:lnTo>
                  <a:lnTo>
                    <a:pt x="1512359" y="1272675"/>
                  </a:lnTo>
                  <a:lnTo>
                    <a:pt x="1495196" y="1313373"/>
                  </a:lnTo>
                  <a:lnTo>
                    <a:pt x="1472637" y="1350753"/>
                  </a:lnTo>
                  <a:lnTo>
                    <a:pt x="1445212" y="1384561"/>
                  </a:lnTo>
                  <a:lnTo>
                    <a:pt x="1413449" y="1414543"/>
                  </a:lnTo>
                  <a:lnTo>
                    <a:pt x="1377881" y="1440445"/>
                  </a:lnTo>
                  <a:lnTo>
                    <a:pt x="1339036" y="1462011"/>
                  </a:lnTo>
                  <a:lnTo>
                    <a:pt x="1297444" y="1478989"/>
                  </a:lnTo>
                  <a:lnTo>
                    <a:pt x="1253636" y="1491122"/>
                  </a:lnTo>
                  <a:lnTo>
                    <a:pt x="1208142" y="1498158"/>
                  </a:lnTo>
                  <a:lnTo>
                    <a:pt x="1161492" y="1499842"/>
                  </a:lnTo>
                  <a:lnTo>
                    <a:pt x="1114215" y="1495920"/>
                  </a:lnTo>
                  <a:lnTo>
                    <a:pt x="1066843" y="1486136"/>
                  </a:lnTo>
                  <a:lnTo>
                    <a:pt x="1020758" y="1470452"/>
                  </a:lnTo>
                  <a:lnTo>
                    <a:pt x="977819" y="1449402"/>
                  </a:lnTo>
                  <a:lnTo>
                    <a:pt x="938580" y="1423355"/>
                  </a:lnTo>
                  <a:lnTo>
                    <a:pt x="903596" y="1392682"/>
                  </a:lnTo>
                  <a:lnTo>
                    <a:pt x="873422" y="1357752"/>
                  </a:lnTo>
                  <a:lnTo>
                    <a:pt x="827852" y="1378961"/>
                  </a:lnTo>
                  <a:lnTo>
                    <a:pt x="780766" y="1394601"/>
                  </a:lnTo>
                  <a:lnTo>
                    <a:pt x="732687" y="1404789"/>
                  </a:lnTo>
                  <a:lnTo>
                    <a:pt x="684140" y="1409643"/>
                  </a:lnTo>
                  <a:lnTo>
                    <a:pt x="635652" y="1409280"/>
                  </a:lnTo>
                  <a:lnTo>
                    <a:pt x="587747" y="1403817"/>
                  </a:lnTo>
                  <a:lnTo>
                    <a:pt x="540950" y="1393371"/>
                  </a:lnTo>
                  <a:lnTo>
                    <a:pt x="495786" y="1378061"/>
                  </a:lnTo>
                  <a:lnTo>
                    <a:pt x="452780" y="1358002"/>
                  </a:lnTo>
                  <a:lnTo>
                    <a:pt x="412458" y="1333312"/>
                  </a:lnTo>
                  <a:lnTo>
                    <a:pt x="375345" y="1304109"/>
                  </a:lnTo>
                  <a:lnTo>
                    <a:pt x="341965" y="1270510"/>
                  </a:lnTo>
                  <a:lnTo>
                    <a:pt x="312844" y="1232632"/>
                  </a:lnTo>
                  <a:lnTo>
                    <a:pt x="308526" y="1226040"/>
                  </a:lnTo>
                  <a:lnTo>
                    <a:pt x="261780" y="1226724"/>
                  </a:lnTo>
                  <a:lnTo>
                    <a:pt x="217193" y="1219331"/>
                  </a:lnTo>
                  <a:lnTo>
                    <a:pt x="175790" y="1204588"/>
                  </a:lnTo>
                  <a:lnTo>
                    <a:pt x="138600" y="1183218"/>
                  </a:lnTo>
                  <a:lnTo>
                    <a:pt x="106648" y="1155945"/>
                  </a:lnTo>
                  <a:lnTo>
                    <a:pt x="80962" y="1123494"/>
                  </a:lnTo>
                  <a:lnTo>
                    <a:pt x="62568" y="1086589"/>
                  </a:lnTo>
                  <a:lnTo>
                    <a:pt x="52494" y="1045954"/>
                  </a:lnTo>
                  <a:lnTo>
                    <a:pt x="52067" y="1001149"/>
                  </a:lnTo>
                  <a:lnTo>
                    <a:pt x="62416" y="957824"/>
                  </a:lnTo>
                  <a:lnTo>
                    <a:pt x="82980" y="917483"/>
                  </a:lnTo>
                  <a:lnTo>
                    <a:pt x="113200" y="881629"/>
                  </a:lnTo>
                  <a:lnTo>
                    <a:pt x="70766" y="853014"/>
                  </a:lnTo>
                  <a:lnTo>
                    <a:pt x="37735" y="817665"/>
                  </a:lnTo>
                  <a:lnTo>
                    <a:pt x="14602" y="777279"/>
                  </a:lnTo>
                  <a:lnTo>
                    <a:pt x="1859" y="733550"/>
                  </a:lnTo>
                  <a:lnTo>
                    <a:pt x="0" y="688173"/>
                  </a:lnTo>
                  <a:lnTo>
                    <a:pt x="9517" y="642843"/>
                  </a:lnTo>
                  <a:lnTo>
                    <a:pt x="30904" y="599257"/>
                  </a:lnTo>
                  <a:lnTo>
                    <a:pt x="63622" y="560493"/>
                  </a:lnTo>
                  <a:lnTo>
                    <a:pt x="104913" y="530033"/>
                  </a:lnTo>
                  <a:lnTo>
                    <a:pt x="152919" y="508950"/>
                  </a:lnTo>
                  <a:lnTo>
                    <a:pt x="205783" y="498318"/>
                  </a:lnTo>
                  <a:lnTo>
                    <a:pt x="207688" y="493619"/>
                  </a:lnTo>
                  <a:close/>
                </a:path>
                <a:path w="2287904" h="1499870">
                  <a:moveTo>
                    <a:pt x="249598" y="903448"/>
                  </a:moveTo>
                  <a:lnTo>
                    <a:pt x="214643" y="903501"/>
                  </a:lnTo>
                  <a:lnTo>
                    <a:pt x="180272" y="898828"/>
                  </a:lnTo>
                  <a:lnTo>
                    <a:pt x="147067" y="889550"/>
                  </a:lnTo>
                  <a:lnTo>
                    <a:pt x="115613" y="875787"/>
                  </a:lnTo>
                </a:path>
                <a:path w="2287904" h="1499870">
                  <a:moveTo>
                    <a:pt x="367962" y="1206228"/>
                  </a:moveTo>
                  <a:lnTo>
                    <a:pt x="353686" y="1210820"/>
                  </a:lnTo>
                  <a:lnTo>
                    <a:pt x="339101" y="1214564"/>
                  </a:lnTo>
                  <a:lnTo>
                    <a:pt x="324278" y="1217449"/>
                  </a:lnTo>
                  <a:lnTo>
                    <a:pt x="309288" y="1219462"/>
                  </a:lnTo>
                </a:path>
                <a:path w="2287904" h="1499870">
                  <a:moveTo>
                    <a:pt x="873295" y="1351707"/>
                  </a:moveTo>
                  <a:lnTo>
                    <a:pt x="863081" y="1337256"/>
                  </a:lnTo>
                  <a:lnTo>
                    <a:pt x="853784" y="1322349"/>
                  </a:lnTo>
                  <a:lnTo>
                    <a:pt x="845416" y="1307021"/>
                  </a:lnTo>
                  <a:lnTo>
                    <a:pt x="837989" y="1291306"/>
                  </a:lnTo>
                </a:path>
                <a:path w="2287904" h="1499870">
                  <a:moveTo>
                    <a:pt x="1526710" y="1201085"/>
                  </a:moveTo>
                  <a:lnTo>
                    <a:pt x="1524686" y="1217889"/>
                  </a:lnTo>
                  <a:lnTo>
                    <a:pt x="1521662" y="1234559"/>
                  </a:lnTo>
                  <a:lnTo>
                    <a:pt x="1517637" y="1251063"/>
                  </a:lnTo>
                  <a:lnTo>
                    <a:pt x="1512613" y="1267366"/>
                  </a:lnTo>
                </a:path>
                <a:path w="2287904" h="1499870">
                  <a:moveTo>
                    <a:pt x="1807253" y="791573"/>
                  </a:moveTo>
                  <a:lnTo>
                    <a:pt x="1850269" y="814283"/>
                  </a:lnTo>
                  <a:lnTo>
                    <a:pt x="1887977" y="842425"/>
                  </a:lnTo>
                  <a:lnTo>
                    <a:pt x="1919877" y="875276"/>
                  </a:lnTo>
                  <a:lnTo>
                    <a:pt x="1945464" y="912110"/>
                  </a:lnTo>
                  <a:lnTo>
                    <a:pt x="1964239" y="952204"/>
                  </a:lnTo>
                  <a:lnTo>
                    <a:pt x="1975697" y="994833"/>
                  </a:lnTo>
                  <a:lnTo>
                    <a:pt x="1979338" y="1039274"/>
                  </a:lnTo>
                </a:path>
                <a:path w="2287904" h="1499870">
                  <a:moveTo>
                    <a:pt x="2213145" y="527782"/>
                  </a:moveTo>
                  <a:lnTo>
                    <a:pt x="2198607" y="553848"/>
                  </a:lnTo>
                  <a:lnTo>
                    <a:pt x="2180855" y="578169"/>
                  </a:lnTo>
                  <a:lnTo>
                    <a:pt x="2160102" y="600509"/>
                  </a:lnTo>
                  <a:lnTo>
                    <a:pt x="2136564" y="620631"/>
                  </a:lnTo>
                </a:path>
                <a:path w="2287904" h="1499870">
                  <a:moveTo>
                    <a:pt x="2029249" y="183104"/>
                  </a:moveTo>
                  <a:lnTo>
                    <a:pt x="2031152" y="194006"/>
                  </a:lnTo>
                  <a:lnTo>
                    <a:pt x="2032471" y="204979"/>
                  </a:lnTo>
                  <a:lnTo>
                    <a:pt x="2033196" y="216001"/>
                  </a:lnTo>
                  <a:lnTo>
                    <a:pt x="2033313" y="227046"/>
                  </a:lnTo>
                </a:path>
                <a:path w="2287904" h="1499870">
                  <a:moveTo>
                    <a:pt x="1540045" y="131923"/>
                  </a:moveTo>
                  <a:lnTo>
                    <a:pt x="1548105" y="117030"/>
                  </a:lnTo>
                  <a:lnTo>
                    <a:pt x="1557380" y="102697"/>
                  </a:lnTo>
                  <a:lnTo>
                    <a:pt x="1567798" y="89007"/>
                  </a:lnTo>
                  <a:lnTo>
                    <a:pt x="1579288" y="76043"/>
                  </a:lnTo>
                </a:path>
                <a:path w="2287904" h="1499870">
                  <a:moveTo>
                    <a:pt x="1172888" y="158593"/>
                  </a:moveTo>
                  <a:lnTo>
                    <a:pt x="1176382" y="146141"/>
                  </a:lnTo>
                  <a:lnTo>
                    <a:pt x="1180746" y="133939"/>
                  </a:lnTo>
                  <a:lnTo>
                    <a:pt x="1185943" y="121999"/>
                  </a:lnTo>
                  <a:lnTo>
                    <a:pt x="1191938" y="110333"/>
                  </a:lnTo>
                </a:path>
                <a:path w="2287904" h="1499870">
                  <a:moveTo>
                    <a:pt x="742104" y="174976"/>
                  </a:moveTo>
                  <a:lnTo>
                    <a:pt x="760503" y="185281"/>
                  </a:lnTo>
                  <a:lnTo>
                    <a:pt x="778140" y="196550"/>
                  </a:lnTo>
                  <a:lnTo>
                    <a:pt x="794968" y="208748"/>
                  </a:lnTo>
                  <a:lnTo>
                    <a:pt x="810938" y="221839"/>
                  </a:lnTo>
                </a:path>
                <a:path w="2287904" h="1499870">
                  <a:moveTo>
                    <a:pt x="219753" y="542895"/>
                  </a:moveTo>
                  <a:lnTo>
                    <a:pt x="215921" y="530731"/>
                  </a:lnTo>
                  <a:lnTo>
                    <a:pt x="212625" y="518447"/>
                  </a:lnTo>
                  <a:lnTo>
                    <a:pt x="209877" y="506069"/>
                  </a:lnTo>
                  <a:lnTo>
                    <a:pt x="207688" y="493619"/>
                  </a:lnTo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74840" y="5376798"/>
            <a:ext cx="132461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1400" b="1" i="1" spc="-15" dirty="0">
                <a:latin typeface="Comic Sans MS"/>
                <a:cs typeface="Comic Sans MS"/>
              </a:rPr>
              <a:t>фо</a:t>
            </a:r>
            <a:r>
              <a:rPr sz="1400" b="1" i="1" spc="-20" dirty="0">
                <a:latin typeface="Comic Sans MS"/>
                <a:cs typeface="Comic Sans MS"/>
              </a:rPr>
              <a:t>т</a:t>
            </a:r>
            <a:r>
              <a:rPr sz="1400" b="1" i="1" spc="-15" dirty="0">
                <a:latin typeface="Comic Sans MS"/>
                <a:cs typeface="Comic Sans MS"/>
              </a:rPr>
              <a:t>ов</a:t>
            </a:r>
            <a:r>
              <a:rPr sz="1400" b="1" i="1" spc="-10" dirty="0">
                <a:latin typeface="Comic Sans MS"/>
                <a:cs typeface="Comic Sans MS"/>
              </a:rPr>
              <a:t>ыс</a:t>
            </a:r>
            <a:r>
              <a:rPr sz="1400" b="1" i="1" spc="-15" dirty="0">
                <a:latin typeface="Comic Sans MS"/>
                <a:cs typeface="Comic Sans MS"/>
              </a:rPr>
              <a:t>тав</a:t>
            </a:r>
            <a:r>
              <a:rPr sz="1400" b="1" i="1" dirty="0">
                <a:latin typeface="Comic Sans MS"/>
                <a:cs typeface="Comic Sans MS"/>
              </a:rPr>
              <a:t>к</a:t>
            </a:r>
            <a:r>
              <a:rPr sz="1400" b="1" i="1" spc="-5" dirty="0">
                <a:latin typeface="Comic Sans MS"/>
                <a:cs typeface="Comic Sans MS"/>
              </a:rPr>
              <a:t>и,  </a:t>
            </a:r>
            <a:r>
              <a:rPr sz="1400" b="1" i="1" spc="-10" dirty="0">
                <a:latin typeface="Comic Sans MS"/>
                <a:cs typeface="Comic Sans MS"/>
              </a:rPr>
              <a:t>выставки  детских</a:t>
            </a:r>
            <a:r>
              <a:rPr sz="1400" b="1" i="1" spc="5" dirty="0">
                <a:latin typeface="Comic Sans MS"/>
                <a:cs typeface="Comic Sans MS"/>
              </a:rPr>
              <a:t> </a:t>
            </a:r>
            <a:r>
              <a:rPr sz="1400" b="1" i="1" spc="-10" dirty="0">
                <a:latin typeface="Comic Sans MS"/>
                <a:cs typeface="Comic Sans MS"/>
              </a:rPr>
              <a:t>работ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75790" y="208729"/>
            <a:ext cx="1663700" cy="1304925"/>
            <a:chOff x="775790" y="208729"/>
            <a:chExt cx="1663700" cy="1304925"/>
          </a:xfrm>
        </p:grpSpPr>
        <p:sp>
          <p:nvSpPr>
            <p:cNvPr id="11" name="object 11"/>
            <p:cNvSpPr/>
            <p:nvPr/>
          </p:nvSpPr>
          <p:spPr>
            <a:xfrm>
              <a:off x="784997" y="217936"/>
              <a:ext cx="1645285" cy="1286510"/>
            </a:xfrm>
            <a:custGeom>
              <a:avLst/>
              <a:gdLst/>
              <a:ahLst/>
              <a:cxnLst/>
              <a:rect l="l" t="t" r="r" b="b"/>
              <a:pathLst>
                <a:path w="1645285" h="1286510">
                  <a:moveTo>
                    <a:pt x="992898" y="0"/>
                  </a:moveTo>
                  <a:lnTo>
                    <a:pt x="951266" y="8774"/>
                  </a:lnTo>
                  <a:lnTo>
                    <a:pt x="913053" y="28480"/>
                  </a:lnTo>
                  <a:lnTo>
                    <a:pt x="880371" y="58361"/>
                  </a:lnTo>
                  <a:lnTo>
                    <a:pt x="855334" y="97658"/>
                  </a:lnTo>
                  <a:lnTo>
                    <a:pt x="844507" y="87043"/>
                  </a:lnTo>
                  <a:lnTo>
                    <a:pt x="808217" y="60701"/>
                  </a:lnTo>
                  <a:lnTo>
                    <a:pt x="764630" y="42494"/>
                  </a:lnTo>
                  <a:lnTo>
                    <a:pt x="719768" y="35522"/>
                  </a:lnTo>
                  <a:lnTo>
                    <a:pt x="675279" y="39247"/>
                  </a:lnTo>
                  <a:lnTo>
                    <a:pt x="632812" y="53131"/>
                  </a:lnTo>
                  <a:lnTo>
                    <a:pt x="594014" y="76637"/>
                  </a:lnTo>
                  <a:lnTo>
                    <a:pt x="560536" y="109227"/>
                  </a:lnTo>
                  <a:lnTo>
                    <a:pt x="534024" y="150363"/>
                  </a:lnTo>
                  <a:lnTo>
                    <a:pt x="495401" y="130652"/>
                  </a:lnTo>
                  <a:lnTo>
                    <a:pt x="454539" y="118121"/>
                  </a:lnTo>
                  <a:lnTo>
                    <a:pt x="412303" y="112947"/>
                  </a:lnTo>
                  <a:lnTo>
                    <a:pt x="369559" y="115311"/>
                  </a:lnTo>
                  <a:lnTo>
                    <a:pt x="324375" y="126295"/>
                  </a:lnTo>
                  <a:lnTo>
                    <a:pt x="282932" y="145119"/>
                  </a:lnTo>
                  <a:lnTo>
                    <a:pt x="245848" y="170913"/>
                  </a:lnTo>
                  <a:lnTo>
                    <a:pt x="213747" y="202807"/>
                  </a:lnTo>
                  <a:lnTo>
                    <a:pt x="187248" y="239928"/>
                  </a:lnTo>
                  <a:lnTo>
                    <a:pt x="166972" y="281408"/>
                  </a:lnTo>
                  <a:lnTo>
                    <a:pt x="153541" y="326375"/>
                  </a:lnTo>
                  <a:lnTo>
                    <a:pt x="147575" y="373957"/>
                  </a:lnTo>
                  <a:lnTo>
                    <a:pt x="149696" y="423286"/>
                  </a:lnTo>
                  <a:lnTo>
                    <a:pt x="148312" y="427350"/>
                  </a:lnTo>
                  <a:lnTo>
                    <a:pt x="110332" y="436436"/>
                  </a:lnTo>
                  <a:lnTo>
                    <a:pt x="75835" y="454512"/>
                  </a:lnTo>
                  <a:lnTo>
                    <a:pt x="46169" y="480660"/>
                  </a:lnTo>
                  <a:lnTo>
                    <a:pt x="22684" y="513964"/>
                  </a:lnTo>
                  <a:lnTo>
                    <a:pt x="5575" y="557754"/>
                  </a:lnTo>
                  <a:lnTo>
                    <a:pt x="0" y="603254"/>
                  </a:lnTo>
                  <a:lnTo>
                    <a:pt x="5394" y="648155"/>
                  </a:lnTo>
                  <a:lnTo>
                    <a:pt x="21195" y="690146"/>
                  </a:lnTo>
                  <a:lnTo>
                    <a:pt x="46840" y="726915"/>
                  </a:lnTo>
                  <a:lnTo>
                    <a:pt x="81764" y="756153"/>
                  </a:lnTo>
                  <a:lnTo>
                    <a:pt x="60078" y="786893"/>
                  </a:lnTo>
                  <a:lnTo>
                    <a:pt x="45312" y="821478"/>
                  </a:lnTo>
                  <a:lnTo>
                    <a:pt x="37866" y="858612"/>
                  </a:lnTo>
                  <a:lnTo>
                    <a:pt x="38139" y="896996"/>
                  </a:lnTo>
                  <a:lnTo>
                    <a:pt x="49158" y="942832"/>
                  </a:lnTo>
                  <a:lnTo>
                    <a:pt x="70374" y="982589"/>
                  </a:lnTo>
                  <a:lnTo>
                    <a:pt x="100036" y="1014804"/>
                  </a:lnTo>
                  <a:lnTo>
                    <a:pt x="136389" y="1038013"/>
                  </a:lnTo>
                  <a:lnTo>
                    <a:pt x="177678" y="1050751"/>
                  </a:lnTo>
                  <a:lnTo>
                    <a:pt x="222150" y="1051555"/>
                  </a:lnTo>
                  <a:lnTo>
                    <a:pt x="224194" y="1055365"/>
                  </a:lnTo>
                  <a:lnTo>
                    <a:pt x="253078" y="1098669"/>
                  </a:lnTo>
                  <a:lnTo>
                    <a:pt x="285890" y="1133945"/>
                  </a:lnTo>
                  <a:lnTo>
                    <a:pt x="322853" y="1162749"/>
                  </a:lnTo>
                  <a:lnTo>
                    <a:pt x="363138" y="1184858"/>
                  </a:lnTo>
                  <a:lnTo>
                    <a:pt x="405916" y="1200050"/>
                  </a:lnTo>
                  <a:lnTo>
                    <a:pt x="450355" y="1208101"/>
                  </a:lnTo>
                  <a:lnTo>
                    <a:pt x="495626" y="1208790"/>
                  </a:lnTo>
                  <a:lnTo>
                    <a:pt x="540899" y="1201894"/>
                  </a:lnTo>
                  <a:lnTo>
                    <a:pt x="585344" y="1187191"/>
                  </a:lnTo>
                  <a:lnTo>
                    <a:pt x="628131" y="1164458"/>
                  </a:lnTo>
                  <a:lnTo>
                    <a:pt x="655789" y="1201361"/>
                  </a:lnTo>
                  <a:lnTo>
                    <a:pt x="688710" y="1232419"/>
                  </a:lnTo>
                  <a:lnTo>
                    <a:pt x="726107" y="1257023"/>
                  </a:lnTo>
                  <a:lnTo>
                    <a:pt x="767196" y="1274567"/>
                  </a:lnTo>
                  <a:lnTo>
                    <a:pt x="812577" y="1284639"/>
                  </a:lnTo>
                  <a:lnTo>
                    <a:pt x="857612" y="1285904"/>
                  </a:lnTo>
                  <a:lnTo>
                    <a:pt x="901397" y="1278880"/>
                  </a:lnTo>
                  <a:lnTo>
                    <a:pt x="943031" y="1264082"/>
                  </a:lnTo>
                  <a:lnTo>
                    <a:pt x="981612" y="1242027"/>
                  </a:lnTo>
                  <a:lnTo>
                    <a:pt x="1016238" y="1213230"/>
                  </a:lnTo>
                  <a:lnTo>
                    <a:pt x="1046006" y="1178210"/>
                  </a:lnTo>
                  <a:lnTo>
                    <a:pt x="1070015" y="1137481"/>
                  </a:lnTo>
                  <a:lnTo>
                    <a:pt x="1087363" y="1091560"/>
                  </a:lnTo>
                  <a:lnTo>
                    <a:pt x="1114104" y="1106705"/>
                  </a:lnTo>
                  <a:lnTo>
                    <a:pt x="1142417" y="1117754"/>
                  </a:lnTo>
                  <a:lnTo>
                    <a:pt x="1171873" y="1124564"/>
                  </a:lnTo>
                  <a:lnTo>
                    <a:pt x="1202044" y="1126993"/>
                  </a:lnTo>
                  <a:lnTo>
                    <a:pt x="1246430" y="1122648"/>
                  </a:lnTo>
                  <a:lnTo>
                    <a:pt x="1287842" y="1109379"/>
                  </a:lnTo>
                  <a:lnTo>
                    <a:pt x="1325387" y="1088122"/>
                  </a:lnTo>
                  <a:lnTo>
                    <a:pt x="1358174" y="1059810"/>
                  </a:lnTo>
                  <a:lnTo>
                    <a:pt x="1385312" y="1025378"/>
                  </a:lnTo>
                  <a:lnTo>
                    <a:pt x="1405908" y="985761"/>
                  </a:lnTo>
                  <a:lnTo>
                    <a:pt x="1419073" y="941893"/>
                  </a:lnTo>
                  <a:lnTo>
                    <a:pt x="1423913" y="894710"/>
                  </a:lnTo>
                  <a:lnTo>
                    <a:pt x="1456262" y="887471"/>
                  </a:lnTo>
                  <a:lnTo>
                    <a:pt x="1516817" y="860277"/>
                  </a:lnTo>
                  <a:lnTo>
                    <a:pt x="1578525" y="807049"/>
                  </a:lnTo>
                  <a:lnTo>
                    <a:pt x="1605815" y="768651"/>
                  </a:lnTo>
                  <a:lnTo>
                    <a:pt x="1626045" y="726501"/>
                  </a:lnTo>
                  <a:lnTo>
                    <a:pt x="1639082" y="681685"/>
                  </a:lnTo>
                  <a:lnTo>
                    <a:pt x="1644791" y="635290"/>
                  </a:lnTo>
                  <a:lnTo>
                    <a:pt x="1643039" y="588405"/>
                  </a:lnTo>
                  <a:lnTo>
                    <a:pt x="1633693" y="542115"/>
                  </a:lnTo>
                  <a:lnTo>
                    <a:pt x="1616617" y="497508"/>
                  </a:lnTo>
                  <a:lnTo>
                    <a:pt x="1591680" y="455671"/>
                  </a:lnTo>
                  <a:lnTo>
                    <a:pt x="1594396" y="448743"/>
                  </a:lnTo>
                  <a:lnTo>
                    <a:pt x="1596839" y="441685"/>
                  </a:lnTo>
                  <a:lnTo>
                    <a:pt x="1599020" y="434507"/>
                  </a:lnTo>
                  <a:lnTo>
                    <a:pt x="1600951" y="427223"/>
                  </a:lnTo>
                  <a:lnTo>
                    <a:pt x="1608013" y="377842"/>
                  </a:lnTo>
                  <a:lnTo>
                    <a:pt x="1604517" y="329605"/>
                  </a:lnTo>
                  <a:lnTo>
                    <a:pt x="1591317" y="284108"/>
                  </a:lnTo>
                  <a:lnTo>
                    <a:pt x="1569268" y="242945"/>
                  </a:lnTo>
                  <a:lnTo>
                    <a:pt x="1539226" y="207711"/>
                  </a:lnTo>
                  <a:lnTo>
                    <a:pt x="1502046" y="180002"/>
                  </a:lnTo>
                  <a:lnTo>
                    <a:pt x="1458584" y="161412"/>
                  </a:lnTo>
                  <a:lnTo>
                    <a:pt x="1450233" y="128683"/>
                  </a:lnTo>
                  <a:lnTo>
                    <a:pt x="1418722" y="70561"/>
                  </a:lnTo>
                  <a:lnTo>
                    <a:pt x="1354496" y="18078"/>
                  </a:lnTo>
                  <a:lnTo>
                    <a:pt x="1308804" y="2845"/>
                  </a:lnTo>
                  <a:lnTo>
                    <a:pt x="1261623" y="566"/>
                  </a:lnTo>
                  <a:lnTo>
                    <a:pt x="1215426" y="11030"/>
                  </a:lnTo>
                  <a:lnTo>
                    <a:pt x="1172686" y="34024"/>
                  </a:lnTo>
                  <a:lnTo>
                    <a:pt x="1135877" y="69337"/>
                  </a:lnTo>
                  <a:lnTo>
                    <a:pt x="1123542" y="53948"/>
                  </a:lnTo>
                  <a:lnTo>
                    <a:pt x="1109683" y="40238"/>
                  </a:lnTo>
                  <a:lnTo>
                    <a:pt x="1094443" y="28314"/>
                  </a:lnTo>
                  <a:lnTo>
                    <a:pt x="1077965" y="18283"/>
                  </a:lnTo>
                  <a:lnTo>
                    <a:pt x="1035835" y="2916"/>
                  </a:lnTo>
                  <a:lnTo>
                    <a:pt x="99289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4997" y="217936"/>
              <a:ext cx="1645285" cy="1286510"/>
            </a:xfrm>
            <a:custGeom>
              <a:avLst/>
              <a:gdLst/>
              <a:ahLst/>
              <a:cxnLst/>
              <a:rect l="l" t="t" r="r" b="b"/>
              <a:pathLst>
                <a:path w="1645285" h="1286510">
                  <a:moveTo>
                    <a:pt x="149696" y="423286"/>
                  </a:moveTo>
                  <a:lnTo>
                    <a:pt x="147575" y="373957"/>
                  </a:lnTo>
                  <a:lnTo>
                    <a:pt x="153541" y="326375"/>
                  </a:lnTo>
                  <a:lnTo>
                    <a:pt x="166972" y="281408"/>
                  </a:lnTo>
                  <a:lnTo>
                    <a:pt x="187248" y="239928"/>
                  </a:lnTo>
                  <a:lnTo>
                    <a:pt x="213747" y="202807"/>
                  </a:lnTo>
                  <a:lnTo>
                    <a:pt x="245848" y="170913"/>
                  </a:lnTo>
                  <a:lnTo>
                    <a:pt x="282932" y="145119"/>
                  </a:lnTo>
                  <a:lnTo>
                    <a:pt x="324375" y="126295"/>
                  </a:lnTo>
                  <a:lnTo>
                    <a:pt x="369559" y="115311"/>
                  </a:lnTo>
                  <a:lnTo>
                    <a:pt x="412303" y="112947"/>
                  </a:lnTo>
                  <a:lnTo>
                    <a:pt x="454539" y="118121"/>
                  </a:lnTo>
                  <a:lnTo>
                    <a:pt x="495401" y="130652"/>
                  </a:lnTo>
                  <a:lnTo>
                    <a:pt x="534024" y="150363"/>
                  </a:lnTo>
                  <a:lnTo>
                    <a:pt x="560536" y="109227"/>
                  </a:lnTo>
                  <a:lnTo>
                    <a:pt x="594014" y="76637"/>
                  </a:lnTo>
                  <a:lnTo>
                    <a:pt x="632812" y="53131"/>
                  </a:lnTo>
                  <a:lnTo>
                    <a:pt x="675279" y="39247"/>
                  </a:lnTo>
                  <a:lnTo>
                    <a:pt x="719768" y="35522"/>
                  </a:lnTo>
                  <a:lnTo>
                    <a:pt x="764630" y="42494"/>
                  </a:lnTo>
                  <a:lnTo>
                    <a:pt x="808217" y="60701"/>
                  </a:lnTo>
                  <a:lnTo>
                    <a:pt x="844507" y="87043"/>
                  </a:lnTo>
                  <a:lnTo>
                    <a:pt x="855334" y="97658"/>
                  </a:lnTo>
                  <a:lnTo>
                    <a:pt x="880371" y="58361"/>
                  </a:lnTo>
                  <a:lnTo>
                    <a:pt x="913053" y="28480"/>
                  </a:lnTo>
                  <a:lnTo>
                    <a:pt x="951266" y="8774"/>
                  </a:lnTo>
                  <a:lnTo>
                    <a:pt x="992898" y="0"/>
                  </a:lnTo>
                  <a:lnTo>
                    <a:pt x="1035835" y="2916"/>
                  </a:lnTo>
                  <a:lnTo>
                    <a:pt x="1077965" y="18283"/>
                  </a:lnTo>
                  <a:lnTo>
                    <a:pt x="1109683" y="40238"/>
                  </a:lnTo>
                  <a:lnTo>
                    <a:pt x="1135877" y="69337"/>
                  </a:lnTo>
                  <a:lnTo>
                    <a:pt x="1172686" y="34024"/>
                  </a:lnTo>
                  <a:lnTo>
                    <a:pt x="1215426" y="11030"/>
                  </a:lnTo>
                  <a:lnTo>
                    <a:pt x="1261623" y="566"/>
                  </a:lnTo>
                  <a:lnTo>
                    <a:pt x="1308804" y="2845"/>
                  </a:lnTo>
                  <a:lnTo>
                    <a:pt x="1354496" y="18078"/>
                  </a:lnTo>
                  <a:lnTo>
                    <a:pt x="1396227" y="46477"/>
                  </a:lnTo>
                  <a:lnTo>
                    <a:pt x="1436835" y="98182"/>
                  </a:lnTo>
                  <a:lnTo>
                    <a:pt x="1458584" y="161412"/>
                  </a:lnTo>
                  <a:lnTo>
                    <a:pt x="1502046" y="180002"/>
                  </a:lnTo>
                  <a:lnTo>
                    <a:pt x="1539226" y="207711"/>
                  </a:lnTo>
                  <a:lnTo>
                    <a:pt x="1569268" y="242945"/>
                  </a:lnTo>
                  <a:lnTo>
                    <a:pt x="1591317" y="284108"/>
                  </a:lnTo>
                  <a:lnTo>
                    <a:pt x="1604517" y="329605"/>
                  </a:lnTo>
                  <a:lnTo>
                    <a:pt x="1608013" y="377842"/>
                  </a:lnTo>
                  <a:lnTo>
                    <a:pt x="1600951" y="427223"/>
                  </a:lnTo>
                  <a:lnTo>
                    <a:pt x="1599020" y="434507"/>
                  </a:lnTo>
                  <a:lnTo>
                    <a:pt x="1596839" y="441685"/>
                  </a:lnTo>
                  <a:lnTo>
                    <a:pt x="1594396" y="448743"/>
                  </a:lnTo>
                  <a:lnTo>
                    <a:pt x="1591680" y="455671"/>
                  </a:lnTo>
                  <a:lnTo>
                    <a:pt x="1616617" y="497508"/>
                  </a:lnTo>
                  <a:lnTo>
                    <a:pt x="1633693" y="542115"/>
                  </a:lnTo>
                  <a:lnTo>
                    <a:pt x="1643039" y="588405"/>
                  </a:lnTo>
                  <a:lnTo>
                    <a:pt x="1644791" y="635290"/>
                  </a:lnTo>
                  <a:lnTo>
                    <a:pt x="1639082" y="681685"/>
                  </a:lnTo>
                  <a:lnTo>
                    <a:pt x="1626045" y="726501"/>
                  </a:lnTo>
                  <a:lnTo>
                    <a:pt x="1605815" y="768651"/>
                  </a:lnTo>
                  <a:lnTo>
                    <a:pt x="1578525" y="807049"/>
                  </a:lnTo>
                  <a:lnTo>
                    <a:pt x="1544309" y="840608"/>
                  </a:lnTo>
                  <a:lnTo>
                    <a:pt x="1487349" y="875946"/>
                  </a:lnTo>
                  <a:lnTo>
                    <a:pt x="1423913" y="894710"/>
                  </a:lnTo>
                  <a:lnTo>
                    <a:pt x="1419073" y="941893"/>
                  </a:lnTo>
                  <a:lnTo>
                    <a:pt x="1405908" y="985761"/>
                  </a:lnTo>
                  <a:lnTo>
                    <a:pt x="1385312" y="1025378"/>
                  </a:lnTo>
                  <a:lnTo>
                    <a:pt x="1358174" y="1059810"/>
                  </a:lnTo>
                  <a:lnTo>
                    <a:pt x="1325387" y="1088122"/>
                  </a:lnTo>
                  <a:lnTo>
                    <a:pt x="1287842" y="1109379"/>
                  </a:lnTo>
                  <a:lnTo>
                    <a:pt x="1246430" y="1122648"/>
                  </a:lnTo>
                  <a:lnTo>
                    <a:pt x="1202044" y="1126993"/>
                  </a:lnTo>
                  <a:lnTo>
                    <a:pt x="1171873" y="1124564"/>
                  </a:lnTo>
                  <a:lnTo>
                    <a:pt x="1142417" y="1117754"/>
                  </a:lnTo>
                  <a:lnTo>
                    <a:pt x="1114104" y="1106705"/>
                  </a:lnTo>
                  <a:lnTo>
                    <a:pt x="1087363" y="1091560"/>
                  </a:lnTo>
                  <a:lnTo>
                    <a:pt x="1070015" y="1137481"/>
                  </a:lnTo>
                  <a:lnTo>
                    <a:pt x="1046006" y="1178210"/>
                  </a:lnTo>
                  <a:lnTo>
                    <a:pt x="1016238" y="1213230"/>
                  </a:lnTo>
                  <a:lnTo>
                    <a:pt x="981612" y="1242027"/>
                  </a:lnTo>
                  <a:lnTo>
                    <a:pt x="943031" y="1264082"/>
                  </a:lnTo>
                  <a:lnTo>
                    <a:pt x="901397" y="1278880"/>
                  </a:lnTo>
                  <a:lnTo>
                    <a:pt x="857612" y="1285904"/>
                  </a:lnTo>
                  <a:lnTo>
                    <a:pt x="812577" y="1284639"/>
                  </a:lnTo>
                  <a:lnTo>
                    <a:pt x="767196" y="1274567"/>
                  </a:lnTo>
                  <a:lnTo>
                    <a:pt x="726107" y="1257023"/>
                  </a:lnTo>
                  <a:lnTo>
                    <a:pt x="688710" y="1232419"/>
                  </a:lnTo>
                  <a:lnTo>
                    <a:pt x="655789" y="1201361"/>
                  </a:lnTo>
                  <a:lnTo>
                    <a:pt x="628131" y="1164458"/>
                  </a:lnTo>
                  <a:lnTo>
                    <a:pt x="585344" y="1187191"/>
                  </a:lnTo>
                  <a:lnTo>
                    <a:pt x="540899" y="1201894"/>
                  </a:lnTo>
                  <a:lnTo>
                    <a:pt x="495626" y="1208790"/>
                  </a:lnTo>
                  <a:lnTo>
                    <a:pt x="450355" y="1208101"/>
                  </a:lnTo>
                  <a:lnTo>
                    <a:pt x="405916" y="1200050"/>
                  </a:lnTo>
                  <a:lnTo>
                    <a:pt x="363138" y="1184858"/>
                  </a:lnTo>
                  <a:lnTo>
                    <a:pt x="322853" y="1162749"/>
                  </a:lnTo>
                  <a:lnTo>
                    <a:pt x="285890" y="1133945"/>
                  </a:lnTo>
                  <a:lnTo>
                    <a:pt x="253078" y="1098669"/>
                  </a:lnTo>
                  <a:lnTo>
                    <a:pt x="225249" y="1057143"/>
                  </a:lnTo>
                  <a:lnTo>
                    <a:pt x="222150" y="1051555"/>
                  </a:lnTo>
                  <a:lnTo>
                    <a:pt x="177678" y="1050751"/>
                  </a:lnTo>
                  <a:lnTo>
                    <a:pt x="136389" y="1038013"/>
                  </a:lnTo>
                  <a:lnTo>
                    <a:pt x="100036" y="1014804"/>
                  </a:lnTo>
                  <a:lnTo>
                    <a:pt x="70374" y="982589"/>
                  </a:lnTo>
                  <a:lnTo>
                    <a:pt x="49158" y="942832"/>
                  </a:lnTo>
                  <a:lnTo>
                    <a:pt x="38139" y="896996"/>
                  </a:lnTo>
                  <a:lnTo>
                    <a:pt x="37866" y="858612"/>
                  </a:lnTo>
                  <a:lnTo>
                    <a:pt x="45312" y="821478"/>
                  </a:lnTo>
                  <a:lnTo>
                    <a:pt x="60078" y="786893"/>
                  </a:lnTo>
                  <a:lnTo>
                    <a:pt x="81764" y="756153"/>
                  </a:lnTo>
                  <a:lnTo>
                    <a:pt x="46840" y="726915"/>
                  </a:lnTo>
                  <a:lnTo>
                    <a:pt x="21195" y="690146"/>
                  </a:lnTo>
                  <a:lnTo>
                    <a:pt x="5394" y="648155"/>
                  </a:lnTo>
                  <a:lnTo>
                    <a:pt x="0" y="603254"/>
                  </a:lnTo>
                  <a:lnTo>
                    <a:pt x="5575" y="557754"/>
                  </a:lnTo>
                  <a:lnTo>
                    <a:pt x="22684" y="513964"/>
                  </a:lnTo>
                  <a:lnTo>
                    <a:pt x="46169" y="480660"/>
                  </a:lnTo>
                  <a:lnTo>
                    <a:pt x="75835" y="454512"/>
                  </a:lnTo>
                  <a:lnTo>
                    <a:pt x="110332" y="436436"/>
                  </a:lnTo>
                  <a:lnTo>
                    <a:pt x="148312" y="427350"/>
                  </a:lnTo>
                  <a:lnTo>
                    <a:pt x="149696" y="423286"/>
                  </a:lnTo>
                  <a:close/>
                </a:path>
                <a:path w="1645285" h="1286510">
                  <a:moveTo>
                    <a:pt x="179859" y="774822"/>
                  </a:moveTo>
                  <a:lnTo>
                    <a:pt x="154717" y="774861"/>
                  </a:lnTo>
                  <a:lnTo>
                    <a:pt x="129999" y="770853"/>
                  </a:lnTo>
                  <a:lnTo>
                    <a:pt x="106128" y="762892"/>
                  </a:lnTo>
                  <a:lnTo>
                    <a:pt x="83529" y="751073"/>
                  </a:lnTo>
                </a:path>
                <a:path w="1645285" h="1286510">
                  <a:moveTo>
                    <a:pt x="264860" y="1034537"/>
                  </a:moveTo>
                  <a:lnTo>
                    <a:pt x="254600" y="1038464"/>
                  </a:lnTo>
                  <a:lnTo>
                    <a:pt x="244132" y="1041665"/>
                  </a:lnTo>
                  <a:lnTo>
                    <a:pt x="233490" y="1044127"/>
                  </a:lnTo>
                  <a:lnTo>
                    <a:pt x="222709" y="1045840"/>
                  </a:lnTo>
                </a:path>
                <a:path w="1645285" h="1286510">
                  <a:moveTo>
                    <a:pt x="628004" y="1159251"/>
                  </a:moveTo>
                  <a:lnTo>
                    <a:pt x="620695" y="1146868"/>
                  </a:lnTo>
                  <a:lnTo>
                    <a:pt x="614018" y="1134105"/>
                  </a:lnTo>
                  <a:lnTo>
                    <a:pt x="607983" y="1120960"/>
                  </a:lnTo>
                  <a:lnTo>
                    <a:pt x="602604" y="1107435"/>
                  </a:lnTo>
                </a:path>
                <a:path w="1645285" h="1286510">
                  <a:moveTo>
                    <a:pt x="1097650" y="1030092"/>
                  </a:moveTo>
                  <a:lnTo>
                    <a:pt x="1096169" y="1044518"/>
                  </a:lnTo>
                  <a:lnTo>
                    <a:pt x="1093998" y="1058826"/>
                  </a:lnTo>
                  <a:lnTo>
                    <a:pt x="1091113" y="1072990"/>
                  </a:lnTo>
                  <a:lnTo>
                    <a:pt x="1087490" y="1086988"/>
                  </a:lnTo>
                </a:path>
                <a:path w="1645285" h="1286510">
                  <a:moveTo>
                    <a:pt x="1299326" y="678810"/>
                  </a:moveTo>
                  <a:lnTo>
                    <a:pt x="1341511" y="707466"/>
                  </a:lnTo>
                  <a:lnTo>
                    <a:pt x="1375961" y="744748"/>
                  </a:lnTo>
                  <a:lnTo>
                    <a:pt x="1401674" y="788949"/>
                  </a:lnTo>
                  <a:lnTo>
                    <a:pt x="1417653" y="838362"/>
                  </a:lnTo>
                  <a:lnTo>
                    <a:pt x="1422897" y="891281"/>
                  </a:lnTo>
                </a:path>
                <a:path w="1645285" h="1286510">
                  <a:moveTo>
                    <a:pt x="1590918" y="452623"/>
                  </a:moveTo>
                  <a:lnTo>
                    <a:pt x="1580486" y="474977"/>
                  </a:lnTo>
                  <a:lnTo>
                    <a:pt x="1567756" y="495819"/>
                  </a:lnTo>
                  <a:lnTo>
                    <a:pt x="1552859" y="514970"/>
                  </a:lnTo>
                  <a:lnTo>
                    <a:pt x="1535927" y="532252"/>
                  </a:lnTo>
                </a:path>
                <a:path w="1645285" h="1286510">
                  <a:moveTo>
                    <a:pt x="1458838" y="156967"/>
                  </a:moveTo>
                  <a:lnTo>
                    <a:pt x="1460169" y="166323"/>
                  </a:lnTo>
                  <a:lnTo>
                    <a:pt x="1461108" y="175715"/>
                  </a:lnTo>
                  <a:lnTo>
                    <a:pt x="1461642" y="185131"/>
                  </a:lnTo>
                  <a:lnTo>
                    <a:pt x="1461759" y="194559"/>
                  </a:lnTo>
                </a:path>
                <a:path w="1645285" h="1286510">
                  <a:moveTo>
                    <a:pt x="1107175" y="113152"/>
                  </a:moveTo>
                  <a:lnTo>
                    <a:pt x="1113027" y="100347"/>
                  </a:lnTo>
                  <a:lnTo>
                    <a:pt x="1119700" y="88053"/>
                  </a:lnTo>
                  <a:lnTo>
                    <a:pt x="1127159" y="76308"/>
                  </a:lnTo>
                  <a:lnTo>
                    <a:pt x="1135369" y="65146"/>
                  </a:lnTo>
                </a:path>
                <a:path w="1645285" h="1286510">
                  <a:moveTo>
                    <a:pt x="843396" y="136012"/>
                  </a:moveTo>
                  <a:lnTo>
                    <a:pt x="845896" y="125328"/>
                  </a:lnTo>
                  <a:lnTo>
                    <a:pt x="849015" y="114835"/>
                  </a:lnTo>
                  <a:lnTo>
                    <a:pt x="852754" y="104579"/>
                  </a:lnTo>
                  <a:lnTo>
                    <a:pt x="857112" y="94610"/>
                  </a:lnTo>
                </a:path>
                <a:path w="1645285" h="1286510">
                  <a:moveTo>
                    <a:pt x="533770" y="149982"/>
                  </a:moveTo>
                  <a:lnTo>
                    <a:pt x="547007" y="158806"/>
                  </a:lnTo>
                  <a:lnTo>
                    <a:pt x="559662" y="168476"/>
                  </a:lnTo>
                  <a:lnTo>
                    <a:pt x="571721" y="178932"/>
                  </a:lnTo>
                  <a:lnTo>
                    <a:pt x="583173" y="190114"/>
                  </a:lnTo>
                </a:path>
                <a:path w="1645285" h="1286510">
                  <a:moveTo>
                    <a:pt x="158332" y="465577"/>
                  </a:moveTo>
                  <a:lnTo>
                    <a:pt x="155592" y="455147"/>
                  </a:lnTo>
                  <a:lnTo>
                    <a:pt x="153240" y="444622"/>
                  </a:lnTo>
                  <a:lnTo>
                    <a:pt x="151278" y="434001"/>
                  </a:lnTo>
                  <a:lnTo>
                    <a:pt x="149709" y="423286"/>
                  </a:lnTo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71447" y="592581"/>
            <a:ext cx="75628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400" b="1" i="1" dirty="0">
                <a:latin typeface="Comic Sans MS"/>
                <a:cs typeface="Comic Sans MS"/>
              </a:rPr>
              <a:t>к</a:t>
            </a:r>
            <a:r>
              <a:rPr sz="1400" b="1" i="1" spc="-5" dirty="0">
                <a:latin typeface="Comic Sans MS"/>
                <a:cs typeface="Comic Sans MS"/>
              </a:rPr>
              <a:t>ру</a:t>
            </a:r>
            <a:r>
              <a:rPr sz="1400" b="1" i="1" spc="-15" dirty="0">
                <a:latin typeface="Comic Sans MS"/>
                <a:cs typeface="Comic Sans MS"/>
              </a:rPr>
              <a:t>г</a:t>
            </a:r>
            <a:r>
              <a:rPr sz="1400" b="1" i="1" spc="-5" dirty="0">
                <a:latin typeface="Comic Sans MS"/>
                <a:cs typeface="Comic Sans MS"/>
              </a:rPr>
              <a:t>л</a:t>
            </a:r>
            <a:r>
              <a:rPr sz="1400" b="1" i="1" spc="-10" dirty="0">
                <a:latin typeface="Comic Sans MS"/>
                <a:cs typeface="Comic Sans MS"/>
              </a:rPr>
              <a:t>ый</a:t>
            </a:r>
            <a:endParaRPr sz="1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1400" b="1" i="1" spc="-10" dirty="0">
                <a:latin typeface="Comic Sans MS"/>
                <a:cs typeface="Comic Sans MS"/>
              </a:rPr>
              <a:t>стол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277220" y="851612"/>
            <a:ext cx="1663700" cy="1234440"/>
            <a:chOff x="7277220" y="851612"/>
            <a:chExt cx="1663700" cy="1234440"/>
          </a:xfrm>
        </p:grpSpPr>
        <p:sp>
          <p:nvSpPr>
            <p:cNvPr id="15" name="object 15"/>
            <p:cNvSpPr/>
            <p:nvPr/>
          </p:nvSpPr>
          <p:spPr>
            <a:xfrm>
              <a:off x="7286427" y="860820"/>
              <a:ext cx="1645285" cy="1216025"/>
            </a:xfrm>
            <a:custGeom>
              <a:avLst/>
              <a:gdLst/>
              <a:ahLst/>
              <a:cxnLst/>
              <a:rect l="l" t="t" r="r" b="b"/>
              <a:pathLst>
                <a:path w="1645284" h="1216025">
                  <a:moveTo>
                    <a:pt x="992853" y="0"/>
                  </a:moveTo>
                  <a:lnTo>
                    <a:pt x="951221" y="8304"/>
                  </a:lnTo>
                  <a:lnTo>
                    <a:pt x="913007" y="26938"/>
                  </a:lnTo>
                  <a:lnTo>
                    <a:pt x="880325" y="55181"/>
                  </a:lnTo>
                  <a:lnTo>
                    <a:pt x="855288" y="92314"/>
                  </a:lnTo>
                  <a:lnTo>
                    <a:pt x="844461" y="82321"/>
                  </a:lnTo>
                  <a:lnTo>
                    <a:pt x="808171" y="57389"/>
                  </a:lnTo>
                  <a:lnTo>
                    <a:pt x="764584" y="40168"/>
                  </a:lnTo>
                  <a:lnTo>
                    <a:pt x="719722" y="33562"/>
                  </a:lnTo>
                  <a:lnTo>
                    <a:pt x="675233" y="37065"/>
                  </a:lnTo>
                  <a:lnTo>
                    <a:pt x="632766" y="50175"/>
                  </a:lnTo>
                  <a:lnTo>
                    <a:pt x="593969" y="72387"/>
                  </a:lnTo>
                  <a:lnTo>
                    <a:pt x="560490" y="103196"/>
                  </a:lnTo>
                  <a:lnTo>
                    <a:pt x="533978" y="142098"/>
                  </a:lnTo>
                  <a:lnTo>
                    <a:pt x="495332" y="123507"/>
                  </a:lnTo>
                  <a:lnTo>
                    <a:pt x="454460" y="111666"/>
                  </a:lnTo>
                  <a:lnTo>
                    <a:pt x="412231" y="106755"/>
                  </a:lnTo>
                  <a:lnTo>
                    <a:pt x="369513" y="108951"/>
                  </a:lnTo>
                  <a:lnTo>
                    <a:pt x="324315" y="119365"/>
                  </a:lnTo>
                  <a:lnTo>
                    <a:pt x="282861" y="137185"/>
                  </a:lnTo>
                  <a:lnTo>
                    <a:pt x="245773" y="161591"/>
                  </a:lnTo>
                  <a:lnTo>
                    <a:pt x="213670" y="191756"/>
                  </a:lnTo>
                  <a:lnTo>
                    <a:pt x="187174" y="226858"/>
                  </a:lnTo>
                  <a:lnTo>
                    <a:pt x="166906" y="266074"/>
                  </a:lnTo>
                  <a:lnTo>
                    <a:pt x="153486" y="308579"/>
                  </a:lnTo>
                  <a:lnTo>
                    <a:pt x="147536" y="353550"/>
                  </a:lnTo>
                  <a:lnTo>
                    <a:pt x="149676" y="400162"/>
                  </a:lnTo>
                  <a:lnTo>
                    <a:pt x="148279" y="403972"/>
                  </a:lnTo>
                  <a:lnTo>
                    <a:pt x="110312" y="412610"/>
                  </a:lnTo>
                  <a:lnTo>
                    <a:pt x="75810" y="429738"/>
                  </a:lnTo>
                  <a:lnTo>
                    <a:pt x="46141" y="454461"/>
                  </a:lnTo>
                  <a:lnTo>
                    <a:pt x="22676" y="485887"/>
                  </a:lnTo>
                  <a:lnTo>
                    <a:pt x="5575" y="527296"/>
                  </a:lnTo>
                  <a:lnTo>
                    <a:pt x="0" y="570314"/>
                  </a:lnTo>
                  <a:lnTo>
                    <a:pt x="5388" y="612760"/>
                  </a:lnTo>
                  <a:lnTo>
                    <a:pt x="21180" y="652455"/>
                  </a:lnTo>
                  <a:lnTo>
                    <a:pt x="46815" y="687218"/>
                  </a:lnTo>
                  <a:lnTo>
                    <a:pt x="81731" y="714868"/>
                  </a:lnTo>
                  <a:lnTo>
                    <a:pt x="60028" y="743955"/>
                  </a:lnTo>
                  <a:lnTo>
                    <a:pt x="45266" y="776686"/>
                  </a:lnTo>
                  <a:lnTo>
                    <a:pt x="37815" y="811845"/>
                  </a:lnTo>
                  <a:lnTo>
                    <a:pt x="38043" y="848218"/>
                  </a:lnTo>
                  <a:lnTo>
                    <a:pt x="49064" y="891484"/>
                  </a:lnTo>
                  <a:lnTo>
                    <a:pt x="70287" y="929037"/>
                  </a:lnTo>
                  <a:lnTo>
                    <a:pt x="99956" y="959486"/>
                  </a:lnTo>
                  <a:lnTo>
                    <a:pt x="136313" y="981437"/>
                  </a:lnTo>
                  <a:lnTo>
                    <a:pt x="177602" y="993495"/>
                  </a:lnTo>
                  <a:lnTo>
                    <a:pt x="222066" y="994268"/>
                  </a:lnTo>
                  <a:lnTo>
                    <a:pt x="224098" y="997824"/>
                  </a:lnTo>
                  <a:lnTo>
                    <a:pt x="253045" y="1038856"/>
                  </a:lnTo>
                  <a:lnTo>
                    <a:pt x="285839" y="1072201"/>
                  </a:lnTo>
                  <a:lnTo>
                    <a:pt x="322793" y="1099426"/>
                  </a:lnTo>
                  <a:lnTo>
                    <a:pt x="363074" y="1120324"/>
                  </a:lnTo>
                  <a:lnTo>
                    <a:pt x="405851" y="1134683"/>
                  </a:lnTo>
                  <a:lnTo>
                    <a:pt x="450293" y="1142295"/>
                  </a:lnTo>
                  <a:lnTo>
                    <a:pt x="495569" y="1142949"/>
                  </a:lnTo>
                  <a:lnTo>
                    <a:pt x="540847" y="1136437"/>
                  </a:lnTo>
                  <a:lnTo>
                    <a:pt x="585296" y="1122549"/>
                  </a:lnTo>
                  <a:lnTo>
                    <a:pt x="628085" y="1101075"/>
                  </a:lnTo>
                  <a:lnTo>
                    <a:pt x="655743" y="1135937"/>
                  </a:lnTo>
                  <a:lnTo>
                    <a:pt x="688664" y="1165274"/>
                  </a:lnTo>
                  <a:lnTo>
                    <a:pt x="726062" y="1188515"/>
                  </a:lnTo>
                  <a:lnTo>
                    <a:pt x="767150" y="1205088"/>
                  </a:lnTo>
                  <a:lnTo>
                    <a:pt x="812532" y="1214605"/>
                  </a:lnTo>
                  <a:lnTo>
                    <a:pt x="857566" y="1215796"/>
                  </a:lnTo>
                  <a:lnTo>
                    <a:pt x="901351" y="1209148"/>
                  </a:lnTo>
                  <a:lnTo>
                    <a:pt x="942986" y="1195149"/>
                  </a:lnTo>
                  <a:lnTo>
                    <a:pt x="981567" y="1174289"/>
                  </a:lnTo>
                  <a:lnTo>
                    <a:pt x="1016192" y="1147054"/>
                  </a:lnTo>
                  <a:lnTo>
                    <a:pt x="1045961" y="1113934"/>
                  </a:lnTo>
                  <a:lnTo>
                    <a:pt x="1069970" y="1075415"/>
                  </a:lnTo>
                  <a:lnTo>
                    <a:pt x="1087317" y="1031987"/>
                  </a:lnTo>
                  <a:lnTo>
                    <a:pt x="1114058" y="1046354"/>
                  </a:lnTo>
                  <a:lnTo>
                    <a:pt x="1142372" y="1056816"/>
                  </a:lnTo>
                  <a:lnTo>
                    <a:pt x="1171828" y="1063277"/>
                  </a:lnTo>
                  <a:lnTo>
                    <a:pt x="1201998" y="1065642"/>
                  </a:lnTo>
                  <a:lnTo>
                    <a:pt x="1246385" y="1061510"/>
                  </a:lnTo>
                  <a:lnTo>
                    <a:pt x="1287796" y="1048940"/>
                  </a:lnTo>
                  <a:lnTo>
                    <a:pt x="1325342" y="1028819"/>
                  </a:lnTo>
                  <a:lnTo>
                    <a:pt x="1358129" y="1002031"/>
                  </a:lnTo>
                  <a:lnTo>
                    <a:pt x="1385266" y="969463"/>
                  </a:lnTo>
                  <a:lnTo>
                    <a:pt x="1405863" y="932001"/>
                  </a:lnTo>
                  <a:lnTo>
                    <a:pt x="1419027" y="890528"/>
                  </a:lnTo>
                  <a:lnTo>
                    <a:pt x="1423867" y="845932"/>
                  </a:lnTo>
                  <a:lnTo>
                    <a:pt x="1456216" y="839098"/>
                  </a:lnTo>
                  <a:lnTo>
                    <a:pt x="1516772" y="813428"/>
                  </a:lnTo>
                  <a:lnTo>
                    <a:pt x="1578479" y="763126"/>
                  </a:lnTo>
                  <a:lnTo>
                    <a:pt x="1605769" y="726803"/>
                  </a:lnTo>
                  <a:lnTo>
                    <a:pt x="1625999" y="686938"/>
                  </a:lnTo>
                  <a:lnTo>
                    <a:pt x="1639036" y="644558"/>
                  </a:lnTo>
                  <a:lnTo>
                    <a:pt x="1644745" y="600690"/>
                  </a:lnTo>
                  <a:lnTo>
                    <a:pt x="1642994" y="556363"/>
                  </a:lnTo>
                  <a:lnTo>
                    <a:pt x="1633647" y="512603"/>
                  </a:lnTo>
                  <a:lnTo>
                    <a:pt x="1616572" y="470439"/>
                  </a:lnTo>
                  <a:lnTo>
                    <a:pt x="1591634" y="430896"/>
                  </a:lnTo>
                  <a:lnTo>
                    <a:pt x="1594297" y="424278"/>
                  </a:lnTo>
                  <a:lnTo>
                    <a:pt x="1598956" y="410805"/>
                  </a:lnTo>
                  <a:lnTo>
                    <a:pt x="1600905" y="403972"/>
                  </a:lnTo>
                  <a:lnTo>
                    <a:pt x="1607968" y="357260"/>
                  </a:lnTo>
                  <a:lnTo>
                    <a:pt x="1604471" y="311636"/>
                  </a:lnTo>
                  <a:lnTo>
                    <a:pt x="1591271" y="268609"/>
                  </a:lnTo>
                  <a:lnTo>
                    <a:pt x="1569222" y="229687"/>
                  </a:lnTo>
                  <a:lnTo>
                    <a:pt x="1539180" y="196379"/>
                  </a:lnTo>
                  <a:lnTo>
                    <a:pt x="1502001" y="170194"/>
                  </a:lnTo>
                  <a:lnTo>
                    <a:pt x="1458538" y="152639"/>
                  </a:lnTo>
                  <a:lnTo>
                    <a:pt x="1450188" y="121669"/>
                  </a:lnTo>
                  <a:lnTo>
                    <a:pt x="1418676" y="66682"/>
                  </a:lnTo>
                  <a:lnTo>
                    <a:pt x="1354450" y="17075"/>
                  </a:lnTo>
                  <a:lnTo>
                    <a:pt x="1308758" y="2676"/>
                  </a:lnTo>
                  <a:lnTo>
                    <a:pt x="1261577" y="525"/>
                  </a:lnTo>
                  <a:lnTo>
                    <a:pt x="1215380" y="10418"/>
                  </a:lnTo>
                  <a:lnTo>
                    <a:pt x="1172640" y="32150"/>
                  </a:lnTo>
                  <a:lnTo>
                    <a:pt x="1135831" y="65517"/>
                  </a:lnTo>
                  <a:lnTo>
                    <a:pt x="1123496" y="51012"/>
                  </a:lnTo>
                  <a:lnTo>
                    <a:pt x="1109637" y="38054"/>
                  </a:lnTo>
                  <a:lnTo>
                    <a:pt x="1094397" y="26763"/>
                  </a:lnTo>
                  <a:lnTo>
                    <a:pt x="1077919" y="17257"/>
                  </a:lnTo>
                  <a:lnTo>
                    <a:pt x="1035790" y="2744"/>
                  </a:lnTo>
                  <a:lnTo>
                    <a:pt x="99285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86427" y="860820"/>
              <a:ext cx="1645285" cy="1216025"/>
            </a:xfrm>
            <a:custGeom>
              <a:avLst/>
              <a:gdLst/>
              <a:ahLst/>
              <a:cxnLst/>
              <a:rect l="l" t="t" r="r" b="b"/>
              <a:pathLst>
                <a:path w="1645284" h="1216025">
                  <a:moveTo>
                    <a:pt x="149676" y="400162"/>
                  </a:moveTo>
                  <a:lnTo>
                    <a:pt x="147536" y="353550"/>
                  </a:lnTo>
                  <a:lnTo>
                    <a:pt x="153486" y="308579"/>
                  </a:lnTo>
                  <a:lnTo>
                    <a:pt x="166906" y="266074"/>
                  </a:lnTo>
                  <a:lnTo>
                    <a:pt x="187174" y="226858"/>
                  </a:lnTo>
                  <a:lnTo>
                    <a:pt x="213670" y="191756"/>
                  </a:lnTo>
                  <a:lnTo>
                    <a:pt x="245773" y="161591"/>
                  </a:lnTo>
                  <a:lnTo>
                    <a:pt x="282861" y="137185"/>
                  </a:lnTo>
                  <a:lnTo>
                    <a:pt x="324315" y="119365"/>
                  </a:lnTo>
                  <a:lnTo>
                    <a:pt x="369513" y="108951"/>
                  </a:lnTo>
                  <a:lnTo>
                    <a:pt x="412231" y="106755"/>
                  </a:lnTo>
                  <a:lnTo>
                    <a:pt x="454460" y="111666"/>
                  </a:lnTo>
                  <a:lnTo>
                    <a:pt x="495332" y="123507"/>
                  </a:lnTo>
                  <a:lnTo>
                    <a:pt x="533978" y="142098"/>
                  </a:lnTo>
                  <a:lnTo>
                    <a:pt x="560490" y="103196"/>
                  </a:lnTo>
                  <a:lnTo>
                    <a:pt x="593969" y="72387"/>
                  </a:lnTo>
                  <a:lnTo>
                    <a:pt x="632766" y="50175"/>
                  </a:lnTo>
                  <a:lnTo>
                    <a:pt x="675233" y="37065"/>
                  </a:lnTo>
                  <a:lnTo>
                    <a:pt x="719722" y="33562"/>
                  </a:lnTo>
                  <a:lnTo>
                    <a:pt x="764584" y="40168"/>
                  </a:lnTo>
                  <a:lnTo>
                    <a:pt x="808171" y="57389"/>
                  </a:lnTo>
                  <a:lnTo>
                    <a:pt x="844461" y="82321"/>
                  </a:lnTo>
                  <a:lnTo>
                    <a:pt x="855288" y="92314"/>
                  </a:lnTo>
                  <a:lnTo>
                    <a:pt x="880325" y="55181"/>
                  </a:lnTo>
                  <a:lnTo>
                    <a:pt x="913007" y="26938"/>
                  </a:lnTo>
                  <a:lnTo>
                    <a:pt x="951221" y="8304"/>
                  </a:lnTo>
                  <a:lnTo>
                    <a:pt x="992853" y="0"/>
                  </a:lnTo>
                  <a:lnTo>
                    <a:pt x="1035790" y="2744"/>
                  </a:lnTo>
                  <a:lnTo>
                    <a:pt x="1077919" y="17257"/>
                  </a:lnTo>
                  <a:lnTo>
                    <a:pt x="1123496" y="51012"/>
                  </a:lnTo>
                  <a:lnTo>
                    <a:pt x="1135831" y="65517"/>
                  </a:lnTo>
                  <a:lnTo>
                    <a:pt x="1172640" y="32150"/>
                  </a:lnTo>
                  <a:lnTo>
                    <a:pt x="1215380" y="10418"/>
                  </a:lnTo>
                  <a:lnTo>
                    <a:pt x="1261577" y="525"/>
                  </a:lnTo>
                  <a:lnTo>
                    <a:pt x="1308758" y="2676"/>
                  </a:lnTo>
                  <a:lnTo>
                    <a:pt x="1354450" y="17075"/>
                  </a:lnTo>
                  <a:lnTo>
                    <a:pt x="1396181" y="43927"/>
                  </a:lnTo>
                  <a:lnTo>
                    <a:pt x="1436789" y="92807"/>
                  </a:lnTo>
                  <a:lnTo>
                    <a:pt x="1458538" y="152639"/>
                  </a:lnTo>
                  <a:lnTo>
                    <a:pt x="1502001" y="170194"/>
                  </a:lnTo>
                  <a:lnTo>
                    <a:pt x="1539180" y="196379"/>
                  </a:lnTo>
                  <a:lnTo>
                    <a:pt x="1569222" y="229687"/>
                  </a:lnTo>
                  <a:lnTo>
                    <a:pt x="1591271" y="268609"/>
                  </a:lnTo>
                  <a:lnTo>
                    <a:pt x="1604471" y="311636"/>
                  </a:lnTo>
                  <a:lnTo>
                    <a:pt x="1607968" y="357260"/>
                  </a:lnTo>
                  <a:lnTo>
                    <a:pt x="1600905" y="403972"/>
                  </a:lnTo>
                  <a:lnTo>
                    <a:pt x="1598956" y="410805"/>
                  </a:lnTo>
                  <a:lnTo>
                    <a:pt x="1596746" y="417577"/>
                  </a:lnTo>
                  <a:lnTo>
                    <a:pt x="1594297" y="424278"/>
                  </a:lnTo>
                  <a:lnTo>
                    <a:pt x="1591634" y="430896"/>
                  </a:lnTo>
                  <a:lnTo>
                    <a:pt x="1616572" y="470439"/>
                  </a:lnTo>
                  <a:lnTo>
                    <a:pt x="1633647" y="512603"/>
                  </a:lnTo>
                  <a:lnTo>
                    <a:pt x="1642994" y="556363"/>
                  </a:lnTo>
                  <a:lnTo>
                    <a:pt x="1644745" y="600690"/>
                  </a:lnTo>
                  <a:lnTo>
                    <a:pt x="1639036" y="644558"/>
                  </a:lnTo>
                  <a:lnTo>
                    <a:pt x="1625999" y="686938"/>
                  </a:lnTo>
                  <a:lnTo>
                    <a:pt x="1605769" y="726803"/>
                  </a:lnTo>
                  <a:lnTo>
                    <a:pt x="1578479" y="763126"/>
                  </a:lnTo>
                  <a:lnTo>
                    <a:pt x="1544263" y="794878"/>
                  </a:lnTo>
                  <a:lnTo>
                    <a:pt x="1487304" y="828216"/>
                  </a:lnTo>
                  <a:lnTo>
                    <a:pt x="1423867" y="845932"/>
                  </a:lnTo>
                  <a:lnTo>
                    <a:pt x="1419027" y="890528"/>
                  </a:lnTo>
                  <a:lnTo>
                    <a:pt x="1405863" y="932001"/>
                  </a:lnTo>
                  <a:lnTo>
                    <a:pt x="1385266" y="969463"/>
                  </a:lnTo>
                  <a:lnTo>
                    <a:pt x="1358129" y="1002031"/>
                  </a:lnTo>
                  <a:lnTo>
                    <a:pt x="1325342" y="1028819"/>
                  </a:lnTo>
                  <a:lnTo>
                    <a:pt x="1287796" y="1048940"/>
                  </a:lnTo>
                  <a:lnTo>
                    <a:pt x="1246385" y="1061510"/>
                  </a:lnTo>
                  <a:lnTo>
                    <a:pt x="1201998" y="1065642"/>
                  </a:lnTo>
                  <a:lnTo>
                    <a:pt x="1171828" y="1063277"/>
                  </a:lnTo>
                  <a:lnTo>
                    <a:pt x="1142372" y="1056816"/>
                  </a:lnTo>
                  <a:lnTo>
                    <a:pt x="1114058" y="1046354"/>
                  </a:lnTo>
                  <a:lnTo>
                    <a:pt x="1087317" y="1031987"/>
                  </a:lnTo>
                  <a:lnTo>
                    <a:pt x="1069970" y="1075415"/>
                  </a:lnTo>
                  <a:lnTo>
                    <a:pt x="1045961" y="1113934"/>
                  </a:lnTo>
                  <a:lnTo>
                    <a:pt x="1016192" y="1147054"/>
                  </a:lnTo>
                  <a:lnTo>
                    <a:pt x="981567" y="1174289"/>
                  </a:lnTo>
                  <a:lnTo>
                    <a:pt x="942986" y="1195149"/>
                  </a:lnTo>
                  <a:lnTo>
                    <a:pt x="901351" y="1209148"/>
                  </a:lnTo>
                  <a:lnTo>
                    <a:pt x="857566" y="1215796"/>
                  </a:lnTo>
                  <a:lnTo>
                    <a:pt x="812532" y="1214605"/>
                  </a:lnTo>
                  <a:lnTo>
                    <a:pt x="767150" y="1205088"/>
                  </a:lnTo>
                  <a:lnTo>
                    <a:pt x="726062" y="1188515"/>
                  </a:lnTo>
                  <a:lnTo>
                    <a:pt x="688664" y="1165274"/>
                  </a:lnTo>
                  <a:lnTo>
                    <a:pt x="655743" y="1135937"/>
                  </a:lnTo>
                  <a:lnTo>
                    <a:pt x="628085" y="1101075"/>
                  </a:lnTo>
                  <a:lnTo>
                    <a:pt x="585296" y="1122549"/>
                  </a:lnTo>
                  <a:lnTo>
                    <a:pt x="540847" y="1136437"/>
                  </a:lnTo>
                  <a:lnTo>
                    <a:pt x="495569" y="1142949"/>
                  </a:lnTo>
                  <a:lnTo>
                    <a:pt x="450293" y="1142295"/>
                  </a:lnTo>
                  <a:lnTo>
                    <a:pt x="405851" y="1134683"/>
                  </a:lnTo>
                  <a:lnTo>
                    <a:pt x="363074" y="1120324"/>
                  </a:lnTo>
                  <a:lnTo>
                    <a:pt x="322793" y="1099426"/>
                  </a:lnTo>
                  <a:lnTo>
                    <a:pt x="285839" y="1072201"/>
                  </a:lnTo>
                  <a:lnTo>
                    <a:pt x="253045" y="1038856"/>
                  </a:lnTo>
                  <a:lnTo>
                    <a:pt x="225241" y="999602"/>
                  </a:lnTo>
                  <a:lnTo>
                    <a:pt x="222066" y="994268"/>
                  </a:lnTo>
                  <a:lnTo>
                    <a:pt x="177602" y="993495"/>
                  </a:lnTo>
                  <a:lnTo>
                    <a:pt x="136313" y="981437"/>
                  </a:lnTo>
                  <a:lnTo>
                    <a:pt x="99956" y="959486"/>
                  </a:lnTo>
                  <a:lnTo>
                    <a:pt x="70287" y="929037"/>
                  </a:lnTo>
                  <a:lnTo>
                    <a:pt x="49064" y="891484"/>
                  </a:lnTo>
                  <a:lnTo>
                    <a:pt x="38043" y="848218"/>
                  </a:lnTo>
                  <a:lnTo>
                    <a:pt x="37815" y="811845"/>
                  </a:lnTo>
                  <a:lnTo>
                    <a:pt x="45266" y="776686"/>
                  </a:lnTo>
                  <a:lnTo>
                    <a:pt x="60028" y="743955"/>
                  </a:lnTo>
                  <a:lnTo>
                    <a:pt x="81731" y="714868"/>
                  </a:lnTo>
                  <a:lnTo>
                    <a:pt x="46815" y="687218"/>
                  </a:lnTo>
                  <a:lnTo>
                    <a:pt x="21180" y="652455"/>
                  </a:lnTo>
                  <a:lnTo>
                    <a:pt x="5388" y="612760"/>
                  </a:lnTo>
                  <a:lnTo>
                    <a:pt x="0" y="570314"/>
                  </a:lnTo>
                  <a:lnTo>
                    <a:pt x="5575" y="527296"/>
                  </a:lnTo>
                  <a:lnTo>
                    <a:pt x="22676" y="485887"/>
                  </a:lnTo>
                  <a:lnTo>
                    <a:pt x="46141" y="454461"/>
                  </a:lnTo>
                  <a:lnTo>
                    <a:pt x="75810" y="429738"/>
                  </a:lnTo>
                  <a:lnTo>
                    <a:pt x="110312" y="412610"/>
                  </a:lnTo>
                  <a:lnTo>
                    <a:pt x="148279" y="403972"/>
                  </a:lnTo>
                  <a:lnTo>
                    <a:pt x="149676" y="400162"/>
                  </a:lnTo>
                  <a:close/>
                </a:path>
                <a:path w="1645284" h="1216025">
                  <a:moveTo>
                    <a:pt x="179775" y="732648"/>
                  </a:moveTo>
                  <a:lnTo>
                    <a:pt x="154679" y="732636"/>
                  </a:lnTo>
                  <a:lnTo>
                    <a:pt x="129975" y="728838"/>
                  </a:lnTo>
                  <a:lnTo>
                    <a:pt x="106105" y="721326"/>
                  </a:lnTo>
                  <a:lnTo>
                    <a:pt x="83509" y="710169"/>
                  </a:lnTo>
                </a:path>
                <a:path w="1645284" h="1216025">
                  <a:moveTo>
                    <a:pt x="264865" y="978139"/>
                  </a:moveTo>
                  <a:lnTo>
                    <a:pt x="254580" y="981878"/>
                  </a:lnTo>
                  <a:lnTo>
                    <a:pt x="244116" y="984902"/>
                  </a:lnTo>
                  <a:lnTo>
                    <a:pt x="233486" y="987212"/>
                  </a:lnTo>
                  <a:lnTo>
                    <a:pt x="222701" y="988807"/>
                  </a:lnTo>
                </a:path>
                <a:path w="1645284" h="1216025">
                  <a:moveTo>
                    <a:pt x="627958" y="1096122"/>
                  </a:moveTo>
                  <a:lnTo>
                    <a:pt x="620650" y="1084409"/>
                  </a:lnTo>
                  <a:lnTo>
                    <a:pt x="613972" y="1072326"/>
                  </a:lnTo>
                  <a:lnTo>
                    <a:pt x="607938" y="1059886"/>
                  </a:lnTo>
                  <a:lnTo>
                    <a:pt x="602558" y="1047100"/>
                  </a:lnTo>
                </a:path>
                <a:path w="1645284" h="1216025">
                  <a:moveTo>
                    <a:pt x="1097604" y="973948"/>
                  </a:moveTo>
                  <a:lnTo>
                    <a:pt x="1096124" y="987611"/>
                  </a:lnTo>
                  <a:lnTo>
                    <a:pt x="1093953" y="1001142"/>
                  </a:lnTo>
                  <a:lnTo>
                    <a:pt x="1091068" y="1014507"/>
                  </a:lnTo>
                  <a:lnTo>
                    <a:pt x="1087444" y="1027669"/>
                  </a:lnTo>
                </a:path>
                <a:path w="1645284" h="1216025">
                  <a:moveTo>
                    <a:pt x="1299280" y="641843"/>
                  </a:moveTo>
                  <a:lnTo>
                    <a:pt x="1341465" y="668883"/>
                  </a:lnTo>
                  <a:lnTo>
                    <a:pt x="1375915" y="704116"/>
                  </a:lnTo>
                  <a:lnTo>
                    <a:pt x="1401629" y="745920"/>
                  </a:lnTo>
                  <a:lnTo>
                    <a:pt x="1417607" y="792675"/>
                  </a:lnTo>
                  <a:lnTo>
                    <a:pt x="1422851" y="842757"/>
                  </a:lnTo>
                </a:path>
                <a:path w="1645284" h="1216025">
                  <a:moveTo>
                    <a:pt x="1590872" y="427848"/>
                  </a:moveTo>
                  <a:lnTo>
                    <a:pt x="1580440" y="449012"/>
                  </a:lnTo>
                  <a:lnTo>
                    <a:pt x="1567710" y="468758"/>
                  </a:lnTo>
                  <a:lnTo>
                    <a:pt x="1552814" y="486909"/>
                  </a:lnTo>
                  <a:lnTo>
                    <a:pt x="1535881" y="503286"/>
                  </a:lnTo>
                </a:path>
                <a:path w="1645284" h="1216025">
                  <a:moveTo>
                    <a:pt x="1458792" y="148448"/>
                  </a:moveTo>
                  <a:lnTo>
                    <a:pt x="1460124" y="157255"/>
                  </a:lnTo>
                  <a:lnTo>
                    <a:pt x="1461062" y="166133"/>
                  </a:lnTo>
                  <a:lnTo>
                    <a:pt x="1461596" y="175059"/>
                  </a:lnTo>
                  <a:lnTo>
                    <a:pt x="1461713" y="184008"/>
                  </a:lnTo>
                </a:path>
                <a:path w="1645284" h="1216025">
                  <a:moveTo>
                    <a:pt x="1107129" y="106919"/>
                  </a:moveTo>
                  <a:lnTo>
                    <a:pt x="1112981" y="94835"/>
                  </a:lnTo>
                  <a:lnTo>
                    <a:pt x="1119654" y="83202"/>
                  </a:lnTo>
                  <a:lnTo>
                    <a:pt x="1127114" y="72094"/>
                  </a:lnTo>
                  <a:lnTo>
                    <a:pt x="1135323" y="61580"/>
                  </a:lnTo>
                </a:path>
                <a:path w="1645284" h="1216025">
                  <a:moveTo>
                    <a:pt x="843350" y="128509"/>
                  </a:moveTo>
                  <a:lnTo>
                    <a:pt x="845850" y="118415"/>
                  </a:lnTo>
                  <a:lnTo>
                    <a:pt x="848970" y="108523"/>
                  </a:lnTo>
                  <a:lnTo>
                    <a:pt x="852708" y="98845"/>
                  </a:lnTo>
                  <a:lnTo>
                    <a:pt x="857066" y="89393"/>
                  </a:lnTo>
                </a:path>
                <a:path w="1645284" h="1216025">
                  <a:moveTo>
                    <a:pt x="533724" y="141844"/>
                  </a:moveTo>
                  <a:lnTo>
                    <a:pt x="546908" y="150171"/>
                  </a:lnTo>
                  <a:lnTo>
                    <a:pt x="559569" y="159307"/>
                  </a:lnTo>
                  <a:lnTo>
                    <a:pt x="571657" y="169205"/>
                  </a:lnTo>
                  <a:lnTo>
                    <a:pt x="583127" y="179817"/>
                  </a:lnTo>
                </a:path>
                <a:path w="1645284" h="1216025">
                  <a:moveTo>
                    <a:pt x="158312" y="440167"/>
                  </a:moveTo>
                  <a:lnTo>
                    <a:pt x="155552" y="430309"/>
                  </a:lnTo>
                  <a:lnTo>
                    <a:pt x="153184" y="420355"/>
                  </a:lnTo>
                  <a:lnTo>
                    <a:pt x="151222" y="410307"/>
                  </a:lnTo>
                  <a:lnTo>
                    <a:pt x="149676" y="400162"/>
                  </a:lnTo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607300" y="1201369"/>
            <a:ext cx="89281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i="1" spc="-5" dirty="0">
                <a:latin typeface="Comic Sans MS"/>
                <a:cs typeface="Comic Sans MS"/>
              </a:rPr>
              <a:t>с</a:t>
            </a:r>
            <a:r>
              <a:rPr sz="1400" b="1" i="1" spc="-15" dirty="0">
                <a:latin typeface="Comic Sans MS"/>
                <a:cs typeface="Comic Sans MS"/>
              </a:rPr>
              <a:t>е</a:t>
            </a:r>
            <a:r>
              <a:rPr sz="1400" b="1" i="1" dirty="0">
                <a:latin typeface="Comic Sans MS"/>
                <a:cs typeface="Comic Sans MS"/>
              </a:rPr>
              <a:t>м</a:t>
            </a:r>
            <a:r>
              <a:rPr sz="1400" b="1" i="1" spc="-20" dirty="0">
                <a:latin typeface="Comic Sans MS"/>
                <a:cs typeface="Comic Sans MS"/>
              </a:rPr>
              <a:t>е</a:t>
            </a:r>
            <a:r>
              <a:rPr sz="1400" b="1" i="1" spc="-5" dirty="0">
                <a:latin typeface="Comic Sans MS"/>
                <a:cs typeface="Comic Sans MS"/>
              </a:rPr>
              <a:t>й</a:t>
            </a:r>
            <a:r>
              <a:rPr sz="1400" b="1" i="1" spc="-20" dirty="0">
                <a:latin typeface="Comic Sans MS"/>
                <a:cs typeface="Comic Sans MS"/>
              </a:rPr>
              <a:t>н</a:t>
            </a:r>
            <a:r>
              <a:rPr sz="1400" b="1" i="1" spc="-5" dirty="0">
                <a:latin typeface="Comic Sans MS"/>
                <a:cs typeface="Comic Sans MS"/>
              </a:rPr>
              <a:t>ые</a:t>
            </a:r>
            <a:endParaRPr sz="1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1400" b="1" i="1" dirty="0">
                <a:latin typeface="Comic Sans MS"/>
                <a:cs typeface="Comic Sans MS"/>
              </a:rPr>
              <a:t>клубы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847950" y="208336"/>
            <a:ext cx="2376805" cy="1305560"/>
            <a:chOff x="4847950" y="208336"/>
            <a:chExt cx="2376805" cy="1305560"/>
          </a:xfrm>
        </p:grpSpPr>
        <p:sp>
          <p:nvSpPr>
            <p:cNvPr id="19" name="object 19"/>
            <p:cNvSpPr/>
            <p:nvPr/>
          </p:nvSpPr>
          <p:spPr>
            <a:xfrm>
              <a:off x="4857158" y="217543"/>
              <a:ext cx="2358390" cy="1287145"/>
            </a:xfrm>
            <a:custGeom>
              <a:avLst/>
              <a:gdLst/>
              <a:ahLst/>
              <a:cxnLst/>
              <a:rect l="l" t="t" r="r" b="b"/>
              <a:pathLst>
                <a:path w="2358390" h="1287145">
                  <a:moveTo>
                    <a:pt x="1440901" y="0"/>
                  </a:moveTo>
                  <a:lnTo>
                    <a:pt x="1388805" y="4023"/>
                  </a:lnTo>
                  <a:lnTo>
                    <a:pt x="1339368" y="16318"/>
                  </a:lnTo>
                  <a:lnTo>
                    <a:pt x="1294503" y="36406"/>
                  </a:lnTo>
                  <a:lnTo>
                    <a:pt x="1256124" y="63809"/>
                  </a:lnTo>
                  <a:lnTo>
                    <a:pt x="1226141" y="98051"/>
                  </a:lnTo>
                  <a:lnTo>
                    <a:pt x="1210600" y="87436"/>
                  </a:lnTo>
                  <a:lnTo>
                    <a:pt x="1176706" y="68922"/>
                  </a:lnTo>
                  <a:lnTo>
                    <a:pt x="1110083" y="45943"/>
                  </a:lnTo>
                  <a:lnTo>
                    <a:pt x="1060295" y="37661"/>
                  </a:lnTo>
                  <a:lnTo>
                    <a:pt x="1010194" y="35995"/>
                  </a:lnTo>
                  <a:lnTo>
                    <a:pt x="960890" y="40691"/>
                  </a:lnTo>
                  <a:lnTo>
                    <a:pt x="913491" y="51496"/>
                  </a:lnTo>
                  <a:lnTo>
                    <a:pt x="869107" y="68158"/>
                  </a:lnTo>
                  <a:lnTo>
                    <a:pt x="828846" y="90424"/>
                  </a:lnTo>
                  <a:lnTo>
                    <a:pt x="793818" y="118041"/>
                  </a:lnTo>
                  <a:lnTo>
                    <a:pt x="765131" y="150756"/>
                  </a:lnTo>
                  <a:lnTo>
                    <a:pt x="721147" y="134418"/>
                  </a:lnTo>
                  <a:lnTo>
                    <a:pt x="674955" y="122653"/>
                  </a:lnTo>
                  <a:lnTo>
                    <a:pt x="627185" y="115551"/>
                  </a:lnTo>
                  <a:lnTo>
                    <a:pt x="578464" y="113204"/>
                  </a:lnTo>
                  <a:lnTo>
                    <a:pt x="529419" y="115704"/>
                  </a:lnTo>
                  <a:lnTo>
                    <a:pt x="476000" y="124082"/>
                  </a:lnTo>
                  <a:lnTo>
                    <a:pt x="426071" y="137814"/>
                  </a:lnTo>
                  <a:lnTo>
                    <a:pt x="380119" y="156425"/>
                  </a:lnTo>
                  <a:lnTo>
                    <a:pt x="338631" y="179436"/>
                  </a:lnTo>
                  <a:lnTo>
                    <a:pt x="302093" y="206371"/>
                  </a:lnTo>
                  <a:lnTo>
                    <a:pt x="270993" y="236753"/>
                  </a:lnTo>
                  <a:lnTo>
                    <a:pt x="245816" y="270106"/>
                  </a:lnTo>
                  <a:lnTo>
                    <a:pt x="227050" y="305951"/>
                  </a:lnTo>
                  <a:lnTo>
                    <a:pt x="215180" y="343813"/>
                  </a:lnTo>
                  <a:lnTo>
                    <a:pt x="210694" y="383215"/>
                  </a:lnTo>
                  <a:lnTo>
                    <a:pt x="214078" y="423679"/>
                  </a:lnTo>
                  <a:lnTo>
                    <a:pt x="212046" y="427743"/>
                  </a:lnTo>
                  <a:lnTo>
                    <a:pt x="157599" y="436829"/>
                  </a:lnTo>
                  <a:lnTo>
                    <a:pt x="108128" y="454905"/>
                  </a:lnTo>
                  <a:lnTo>
                    <a:pt x="65564" y="481053"/>
                  </a:lnTo>
                  <a:lnTo>
                    <a:pt x="31833" y="514357"/>
                  </a:lnTo>
                  <a:lnTo>
                    <a:pt x="9807" y="551732"/>
                  </a:lnTo>
                  <a:lnTo>
                    <a:pt x="0" y="590607"/>
                  </a:lnTo>
                  <a:lnTo>
                    <a:pt x="1909" y="629526"/>
                  </a:lnTo>
                  <a:lnTo>
                    <a:pt x="15032" y="667035"/>
                  </a:lnTo>
                  <a:lnTo>
                    <a:pt x="38868" y="701678"/>
                  </a:lnTo>
                  <a:lnTo>
                    <a:pt x="72915" y="732000"/>
                  </a:lnTo>
                  <a:lnTo>
                    <a:pt x="116669" y="756546"/>
                  </a:lnTo>
                  <a:lnTo>
                    <a:pt x="85544" y="787285"/>
                  </a:lnTo>
                  <a:lnTo>
                    <a:pt x="64361" y="821871"/>
                  </a:lnTo>
                  <a:lnTo>
                    <a:pt x="53679" y="859005"/>
                  </a:lnTo>
                  <a:lnTo>
                    <a:pt x="54058" y="897389"/>
                  </a:lnTo>
                  <a:lnTo>
                    <a:pt x="66671" y="937014"/>
                  </a:lnTo>
                  <a:lnTo>
                    <a:pt x="90282" y="972328"/>
                  </a:lnTo>
                  <a:lnTo>
                    <a:pt x="123311" y="1002408"/>
                  </a:lnTo>
                  <a:lnTo>
                    <a:pt x="164176" y="1026332"/>
                  </a:lnTo>
                  <a:lnTo>
                    <a:pt x="211294" y="1043177"/>
                  </a:lnTo>
                  <a:lnTo>
                    <a:pt x="263084" y="1052023"/>
                  </a:lnTo>
                  <a:lnTo>
                    <a:pt x="317964" y="1051948"/>
                  </a:lnTo>
                  <a:lnTo>
                    <a:pt x="320885" y="1055758"/>
                  </a:lnTo>
                  <a:lnTo>
                    <a:pt x="352422" y="1090025"/>
                  </a:lnTo>
                  <a:lnTo>
                    <a:pt x="386827" y="1118847"/>
                  </a:lnTo>
                  <a:lnTo>
                    <a:pt x="425080" y="1143900"/>
                  </a:lnTo>
                  <a:lnTo>
                    <a:pt x="466641" y="1165083"/>
                  </a:lnTo>
                  <a:lnTo>
                    <a:pt x="510967" y="1182294"/>
                  </a:lnTo>
                  <a:lnTo>
                    <a:pt x="557518" y="1195432"/>
                  </a:lnTo>
                  <a:lnTo>
                    <a:pt x="605750" y="1204396"/>
                  </a:lnTo>
                  <a:lnTo>
                    <a:pt x="655123" y="1209085"/>
                  </a:lnTo>
                  <a:lnTo>
                    <a:pt x="705095" y="1209396"/>
                  </a:lnTo>
                  <a:lnTo>
                    <a:pt x="755123" y="1205230"/>
                  </a:lnTo>
                  <a:lnTo>
                    <a:pt x="804667" y="1196485"/>
                  </a:lnTo>
                  <a:lnTo>
                    <a:pt x="853184" y="1183058"/>
                  </a:lnTo>
                  <a:lnTo>
                    <a:pt x="900132" y="1164851"/>
                  </a:lnTo>
                  <a:lnTo>
                    <a:pt x="931233" y="1194822"/>
                  </a:lnTo>
                  <a:lnTo>
                    <a:pt x="967308" y="1221129"/>
                  </a:lnTo>
                  <a:lnTo>
                    <a:pt x="1007784" y="1243462"/>
                  </a:lnTo>
                  <a:lnTo>
                    <a:pt x="1052089" y="1261509"/>
                  </a:lnTo>
                  <a:lnTo>
                    <a:pt x="1099649" y="1274960"/>
                  </a:lnTo>
                  <a:lnTo>
                    <a:pt x="1152868" y="1283870"/>
                  </a:lnTo>
                  <a:lnTo>
                    <a:pt x="1205923" y="1286823"/>
                  </a:lnTo>
                  <a:lnTo>
                    <a:pt x="1258104" y="1284101"/>
                  </a:lnTo>
                  <a:lnTo>
                    <a:pt x="1308699" y="1275986"/>
                  </a:lnTo>
                  <a:lnTo>
                    <a:pt x="1356999" y="1262762"/>
                  </a:lnTo>
                  <a:lnTo>
                    <a:pt x="1402291" y="1244711"/>
                  </a:lnTo>
                  <a:lnTo>
                    <a:pt x="1443865" y="1222116"/>
                  </a:lnTo>
                  <a:lnTo>
                    <a:pt x="1481009" y="1195260"/>
                  </a:lnTo>
                  <a:lnTo>
                    <a:pt x="1513012" y="1164425"/>
                  </a:lnTo>
                  <a:lnTo>
                    <a:pt x="1539165" y="1129895"/>
                  </a:lnTo>
                  <a:lnTo>
                    <a:pt x="1558754" y="1091953"/>
                  </a:lnTo>
                  <a:lnTo>
                    <a:pt x="1597134" y="1107097"/>
                  </a:lnTo>
                  <a:lnTo>
                    <a:pt x="1637764" y="1118146"/>
                  </a:lnTo>
                  <a:lnTo>
                    <a:pt x="1680037" y="1124957"/>
                  </a:lnTo>
                  <a:lnTo>
                    <a:pt x="1723346" y="1127386"/>
                  </a:lnTo>
                  <a:lnTo>
                    <a:pt x="1780097" y="1123981"/>
                  </a:lnTo>
                  <a:lnTo>
                    <a:pt x="1833589" y="1113444"/>
                  </a:lnTo>
                  <a:lnTo>
                    <a:pt x="1882924" y="1096430"/>
                  </a:lnTo>
                  <a:lnTo>
                    <a:pt x="1927204" y="1073597"/>
                  </a:lnTo>
                  <a:lnTo>
                    <a:pt x="1965531" y="1045599"/>
                  </a:lnTo>
                  <a:lnTo>
                    <a:pt x="1997008" y="1013095"/>
                  </a:lnTo>
                  <a:lnTo>
                    <a:pt x="2020736" y="976740"/>
                  </a:lnTo>
                  <a:lnTo>
                    <a:pt x="2035817" y="937190"/>
                  </a:lnTo>
                  <a:lnTo>
                    <a:pt x="2041354" y="895103"/>
                  </a:lnTo>
                  <a:lnTo>
                    <a:pt x="2087791" y="887864"/>
                  </a:lnTo>
                  <a:lnTo>
                    <a:pt x="2132429" y="876338"/>
                  </a:lnTo>
                  <a:lnTo>
                    <a:pt x="2174710" y="860670"/>
                  </a:lnTo>
                  <a:lnTo>
                    <a:pt x="2214074" y="841001"/>
                  </a:lnTo>
                  <a:lnTo>
                    <a:pt x="2254956" y="813935"/>
                  </a:lnTo>
                  <a:lnTo>
                    <a:pt x="2289210" y="783498"/>
                  </a:lnTo>
                  <a:lnTo>
                    <a:pt x="2316733" y="750284"/>
                  </a:lnTo>
                  <a:lnTo>
                    <a:pt x="2337420" y="714889"/>
                  </a:lnTo>
                  <a:lnTo>
                    <a:pt x="2351169" y="677909"/>
                  </a:lnTo>
                  <a:lnTo>
                    <a:pt x="2357876" y="639937"/>
                  </a:lnTo>
                  <a:lnTo>
                    <a:pt x="2357436" y="601571"/>
                  </a:lnTo>
                  <a:lnTo>
                    <a:pt x="2349747" y="563405"/>
                  </a:lnTo>
                  <a:lnTo>
                    <a:pt x="2334705" y="526035"/>
                  </a:lnTo>
                  <a:lnTo>
                    <a:pt x="2312206" y="490056"/>
                  </a:lnTo>
                  <a:lnTo>
                    <a:pt x="2282146" y="456064"/>
                  </a:lnTo>
                  <a:lnTo>
                    <a:pt x="2285980" y="449136"/>
                  </a:lnTo>
                  <a:lnTo>
                    <a:pt x="2289480" y="442078"/>
                  </a:lnTo>
                  <a:lnTo>
                    <a:pt x="2292647" y="434900"/>
                  </a:lnTo>
                  <a:lnTo>
                    <a:pt x="2295481" y="427616"/>
                  </a:lnTo>
                  <a:lnTo>
                    <a:pt x="2305167" y="384377"/>
                  </a:lnTo>
                  <a:lnTo>
                    <a:pt x="2303147" y="341863"/>
                  </a:lnTo>
                  <a:lnTo>
                    <a:pt x="2290242" y="301140"/>
                  </a:lnTo>
                  <a:lnTo>
                    <a:pt x="2267271" y="263278"/>
                  </a:lnTo>
                  <a:lnTo>
                    <a:pt x="2235056" y="229344"/>
                  </a:lnTo>
                  <a:lnTo>
                    <a:pt x="2194415" y="200409"/>
                  </a:lnTo>
                  <a:lnTo>
                    <a:pt x="2146169" y="177539"/>
                  </a:lnTo>
                  <a:lnTo>
                    <a:pt x="2091138" y="161805"/>
                  </a:lnTo>
                  <a:lnTo>
                    <a:pt x="2079222" y="129076"/>
                  </a:lnTo>
                  <a:lnTo>
                    <a:pt x="2034006" y="70954"/>
                  </a:lnTo>
                  <a:lnTo>
                    <a:pt x="2001730" y="46870"/>
                  </a:lnTo>
                  <a:lnTo>
                    <a:pt x="1957553" y="24328"/>
                  </a:lnTo>
                  <a:lnTo>
                    <a:pt x="1909655" y="9222"/>
                  </a:lnTo>
                  <a:lnTo>
                    <a:pt x="1859543" y="1462"/>
                  </a:lnTo>
                  <a:lnTo>
                    <a:pt x="1808722" y="959"/>
                  </a:lnTo>
                  <a:lnTo>
                    <a:pt x="1758699" y="7624"/>
                  </a:lnTo>
                  <a:lnTo>
                    <a:pt x="1710980" y="21366"/>
                  </a:lnTo>
                  <a:lnTo>
                    <a:pt x="1667070" y="42098"/>
                  </a:lnTo>
                  <a:lnTo>
                    <a:pt x="1628477" y="69730"/>
                  </a:lnTo>
                  <a:lnTo>
                    <a:pt x="1610749" y="54341"/>
                  </a:lnTo>
                  <a:lnTo>
                    <a:pt x="1590853" y="40631"/>
                  </a:lnTo>
                  <a:lnTo>
                    <a:pt x="1569005" y="28707"/>
                  </a:lnTo>
                  <a:lnTo>
                    <a:pt x="1545419" y="18676"/>
                  </a:lnTo>
                  <a:lnTo>
                    <a:pt x="1493743" y="4724"/>
                  </a:lnTo>
                  <a:lnTo>
                    <a:pt x="144090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57158" y="217543"/>
              <a:ext cx="2358390" cy="1287145"/>
            </a:xfrm>
            <a:custGeom>
              <a:avLst/>
              <a:gdLst/>
              <a:ahLst/>
              <a:cxnLst/>
              <a:rect l="l" t="t" r="r" b="b"/>
              <a:pathLst>
                <a:path w="2358390" h="1287145">
                  <a:moveTo>
                    <a:pt x="214078" y="423679"/>
                  </a:moveTo>
                  <a:lnTo>
                    <a:pt x="210694" y="383215"/>
                  </a:lnTo>
                  <a:lnTo>
                    <a:pt x="215180" y="343813"/>
                  </a:lnTo>
                  <a:lnTo>
                    <a:pt x="227050" y="305951"/>
                  </a:lnTo>
                  <a:lnTo>
                    <a:pt x="245816" y="270106"/>
                  </a:lnTo>
                  <a:lnTo>
                    <a:pt x="270993" y="236753"/>
                  </a:lnTo>
                  <a:lnTo>
                    <a:pt x="302093" y="206371"/>
                  </a:lnTo>
                  <a:lnTo>
                    <a:pt x="338631" y="179436"/>
                  </a:lnTo>
                  <a:lnTo>
                    <a:pt x="380119" y="156425"/>
                  </a:lnTo>
                  <a:lnTo>
                    <a:pt x="426071" y="137814"/>
                  </a:lnTo>
                  <a:lnTo>
                    <a:pt x="476000" y="124082"/>
                  </a:lnTo>
                  <a:lnTo>
                    <a:pt x="529419" y="115704"/>
                  </a:lnTo>
                  <a:lnTo>
                    <a:pt x="578464" y="113204"/>
                  </a:lnTo>
                  <a:lnTo>
                    <a:pt x="627185" y="115551"/>
                  </a:lnTo>
                  <a:lnTo>
                    <a:pt x="674955" y="122653"/>
                  </a:lnTo>
                  <a:lnTo>
                    <a:pt x="721147" y="134418"/>
                  </a:lnTo>
                  <a:lnTo>
                    <a:pt x="765131" y="150756"/>
                  </a:lnTo>
                  <a:lnTo>
                    <a:pt x="793818" y="118041"/>
                  </a:lnTo>
                  <a:lnTo>
                    <a:pt x="828846" y="90424"/>
                  </a:lnTo>
                  <a:lnTo>
                    <a:pt x="869107" y="68158"/>
                  </a:lnTo>
                  <a:lnTo>
                    <a:pt x="913491" y="51496"/>
                  </a:lnTo>
                  <a:lnTo>
                    <a:pt x="960890" y="40691"/>
                  </a:lnTo>
                  <a:lnTo>
                    <a:pt x="1010194" y="35995"/>
                  </a:lnTo>
                  <a:lnTo>
                    <a:pt x="1060295" y="37661"/>
                  </a:lnTo>
                  <a:lnTo>
                    <a:pt x="1110083" y="45943"/>
                  </a:lnTo>
                  <a:lnTo>
                    <a:pt x="1158450" y="61094"/>
                  </a:lnTo>
                  <a:lnTo>
                    <a:pt x="1194105" y="77715"/>
                  </a:lnTo>
                  <a:lnTo>
                    <a:pt x="1226141" y="98051"/>
                  </a:lnTo>
                  <a:lnTo>
                    <a:pt x="1256124" y="63809"/>
                  </a:lnTo>
                  <a:lnTo>
                    <a:pt x="1294503" y="36406"/>
                  </a:lnTo>
                  <a:lnTo>
                    <a:pt x="1339368" y="16318"/>
                  </a:lnTo>
                  <a:lnTo>
                    <a:pt x="1388805" y="4023"/>
                  </a:lnTo>
                  <a:lnTo>
                    <a:pt x="1440901" y="0"/>
                  </a:lnTo>
                  <a:lnTo>
                    <a:pt x="1493743" y="4724"/>
                  </a:lnTo>
                  <a:lnTo>
                    <a:pt x="1545419" y="18676"/>
                  </a:lnTo>
                  <a:lnTo>
                    <a:pt x="1590853" y="40631"/>
                  </a:lnTo>
                  <a:lnTo>
                    <a:pt x="1628477" y="69730"/>
                  </a:lnTo>
                  <a:lnTo>
                    <a:pt x="1667070" y="42098"/>
                  </a:lnTo>
                  <a:lnTo>
                    <a:pt x="1710980" y="21366"/>
                  </a:lnTo>
                  <a:lnTo>
                    <a:pt x="1758699" y="7624"/>
                  </a:lnTo>
                  <a:lnTo>
                    <a:pt x="1808722" y="959"/>
                  </a:lnTo>
                  <a:lnTo>
                    <a:pt x="1859543" y="1462"/>
                  </a:lnTo>
                  <a:lnTo>
                    <a:pt x="1909655" y="9222"/>
                  </a:lnTo>
                  <a:lnTo>
                    <a:pt x="1957553" y="24328"/>
                  </a:lnTo>
                  <a:lnTo>
                    <a:pt x="2001730" y="46870"/>
                  </a:lnTo>
                  <a:lnTo>
                    <a:pt x="2034006" y="70954"/>
                  </a:lnTo>
                  <a:lnTo>
                    <a:pt x="2079222" y="129076"/>
                  </a:lnTo>
                  <a:lnTo>
                    <a:pt x="2091138" y="161805"/>
                  </a:lnTo>
                  <a:lnTo>
                    <a:pt x="2146169" y="177539"/>
                  </a:lnTo>
                  <a:lnTo>
                    <a:pt x="2194415" y="200409"/>
                  </a:lnTo>
                  <a:lnTo>
                    <a:pt x="2235056" y="229344"/>
                  </a:lnTo>
                  <a:lnTo>
                    <a:pt x="2267271" y="263278"/>
                  </a:lnTo>
                  <a:lnTo>
                    <a:pt x="2290242" y="301140"/>
                  </a:lnTo>
                  <a:lnTo>
                    <a:pt x="2303147" y="341863"/>
                  </a:lnTo>
                  <a:lnTo>
                    <a:pt x="2305167" y="384377"/>
                  </a:lnTo>
                  <a:lnTo>
                    <a:pt x="2295481" y="427616"/>
                  </a:lnTo>
                  <a:lnTo>
                    <a:pt x="2292647" y="434900"/>
                  </a:lnTo>
                  <a:lnTo>
                    <a:pt x="2289480" y="442078"/>
                  </a:lnTo>
                  <a:lnTo>
                    <a:pt x="2285980" y="449136"/>
                  </a:lnTo>
                  <a:lnTo>
                    <a:pt x="2282146" y="456064"/>
                  </a:lnTo>
                  <a:lnTo>
                    <a:pt x="2312206" y="490056"/>
                  </a:lnTo>
                  <a:lnTo>
                    <a:pt x="2334705" y="526035"/>
                  </a:lnTo>
                  <a:lnTo>
                    <a:pt x="2349747" y="563405"/>
                  </a:lnTo>
                  <a:lnTo>
                    <a:pt x="2357436" y="601571"/>
                  </a:lnTo>
                  <a:lnTo>
                    <a:pt x="2357876" y="639937"/>
                  </a:lnTo>
                  <a:lnTo>
                    <a:pt x="2351169" y="677909"/>
                  </a:lnTo>
                  <a:lnTo>
                    <a:pt x="2337420" y="714889"/>
                  </a:lnTo>
                  <a:lnTo>
                    <a:pt x="2316733" y="750284"/>
                  </a:lnTo>
                  <a:lnTo>
                    <a:pt x="2289210" y="783498"/>
                  </a:lnTo>
                  <a:lnTo>
                    <a:pt x="2254956" y="813935"/>
                  </a:lnTo>
                  <a:lnTo>
                    <a:pt x="2214074" y="841001"/>
                  </a:lnTo>
                  <a:lnTo>
                    <a:pt x="2174710" y="860670"/>
                  </a:lnTo>
                  <a:lnTo>
                    <a:pt x="2132429" y="876338"/>
                  </a:lnTo>
                  <a:lnTo>
                    <a:pt x="2087791" y="887864"/>
                  </a:lnTo>
                  <a:lnTo>
                    <a:pt x="2041354" y="895103"/>
                  </a:lnTo>
                  <a:lnTo>
                    <a:pt x="2035817" y="937190"/>
                  </a:lnTo>
                  <a:lnTo>
                    <a:pt x="2020736" y="976740"/>
                  </a:lnTo>
                  <a:lnTo>
                    <a:pt x="1997008" y="1013095"/>
                  </a:lnTo>
                  <a:lnTo>
                    <a:pt x="1965531" y="1045599"/>
                  </a:lnTo>
                  <a:lnTo>
                    <a:pt x="1927204" y="1073597"/>
                  </a:lnTo>
                  <a:lnTo>
                    <a:pt x="1882924" y="1096430"/>
                  </a:lnTo>
                  <a:lnTo>
                    <a:pt x="1833589" y="1113444"/>
                  </a:lnTo>
                  <a:lnTo>
                    <a:pt x="1780097" y="1123981"/>
                  </a:lnTo>
                  <a:lnTo>
                    <a:pt x="1723346" y="1127386"/>
                  </a:lnTo>
                  <a:lnTo>
                    <a:pt x="1680037" y="1124957"/>
                  </a:lnTo>
                  <a:lnTo>
                    <a:pt x="1637764" y="1118146"/>
                  </a:lnTo>
                  <a:lnTo>
                    <a:pt x="1597134" y="1107097"/>
                  </a:lnTo>
                  <a:lnTo>
                    <a:pt x="1558754" y="1091953"/>
                  </a:lnTo>
                  <a:lnTo>
                    <a:pt x="1539165" y="1129895"/>
                  </a:lnTo>
                  <a:lnTo>
                    <a:pt x="1513012" y="1164425"/>
                  </a:lnTo>
                  <a:lnTo>
                    <a:pt x="1481009" y="1195260"/>
                  </a:lnTo>
                  <a:lnTo>
                    <a:pt x="1443865" y="1222116"/>
                  </a:lnTo>
                  <a:lnTo>
                    <a:pt x="1402291" y="1244711"/>
                  </a:lnTo>
                  <a:lnTo>
                    <a:pt x="1356999" y="1262762"/>
                  </a:lnTo>
                  <a:lnTo>
                    <a:pt x="1308699" y="1275986"/>
                  </a:lnTo>
                  <a:lnTo>
                    <a:pt x="1258104" y="1284101"/>
                  </a:lnTo>
                  <a:lnTo>
                    <a:pt x="1205923" y="1286823"/>
                  </a:lnTo>
                  <a:lnTo>
                    <a:pt x="1152868" y="1283870"/>
                  </a:lnTo>
                  <a:lnTo>
                    <a:pt x="1099649" y="1274960"/>
                  </a:lnTo>
                  <a:lnTo>
                    <a:pt x="1052089" y="1261509"/>
                  </a:lnTo>
                  <a:lnTo>
                    <a:pt x="1007784" y="1243462"/>
                  </a:lnTo>
                  <a:lnTo>
                    <a:pt x="967308" y="1221129"/>
                  </a:lnTo>
                  <a:lnTo>
                    <a:pt x="931233" y="1194822"/>
                  </a:lnTo>
                  <a:lnTo>
                    <a:pt x="900132" y="1164851"/>
                  </a:lnTo>
                  <a:lnTo>
                    <a:pt x="853184" y="1183058"/>
                  </a:lnTo>
                  <a:lnTo>
                    <a:pt x="804667" y="1196485"/>
                  </a:lnTo>
                  <a:lnTo>
                    <a:pt x="755123" y="1205230"/>
                  </a:lnTo>
                  <a:lnTo>
                    <a:pt x="705095" y="1209396"/>
                  </a:lnTo>
                  <a:lnTo>
                    <a:pt x="655123" y="1209085"/>
                  </a:lnTo>
                  <a:lnTo>
                    <a:pt x="605750" y="1204396"/>
                  </a:lnTo>
                  <a:lnTo>
                    <a:pt x="557518" y="1195432"/>
                  </a:lnTo>
                  <a:lnTo>
                    <a:pt x="510967" y="1182294"/>
                  </a:lnTo>
                  <a:lnTo>
                    <a:pt x="466641" y="1165083"/>
                  </a:lnTo>
                  <a:lnTo>
                    <a:pt x="425080" y="1143900"/>
                  </a:lnTo>
                  <a:lnTo>
                    <a:pt x="386827" y="1118847"/>
                  </a:lnTo>
                  <a:lnTo>
                    <a:pt x="352422" y="1090025"/>
                  </a:lnTo>
                  <a:lnTo>
                    <a:pt x="322409" y="1057536"/>
                  </a:lnTo>
                  <a:lnTo>
                    <a:pt x="317964" y="1051948"/>
                  </a:lnTo>
                  <a:lnTo>
                    <a:pt x="263084" y="1052023"/>
                  </a:lnTo>
                  <a:lnTo>
                    <a:pt x="211294" y="1043177"/>
                  </a:lnTo>
                  <a:lnTo>
                    <a:pt x="164176" y="1026332"/>
                  </a:lnTo>
                  <a:lnTo>
                    <a:pt x="123311" y="1002408"/>
                  </a:lnTo>
                  <a:lnTo>
                    <a:pt x="90282" y="972328"/>
                  </a:lnTo>
                  <a:lnTo>
                    <a:pt x="66671" y="937014"/>
                  </a:lnTo>
                  <a:lnTo>
                    <a:pt x="54058" y="897389"/>
                  </a:lnTo>
                  <a:lnTo>
                    <a:pt x="53679" y="859005"/>
                  </a:lnTo>
                  <a:lnTo>
                    <a:pt x="64361" y="821871"/>
                  </a:lnTo>
                  <a:lnTo>
                    <a:pt x="85544" y="787285"/>
                  </a:lnTo>
                  <a:lnTo>
                    <a:pt x="116669" y="756546"/>
                  </a:lnTo>
                  <a:lnTo>
                    <a:pt x="72915" y="732000"/>
                  </a:lnTo>
                  <a:lnTo>
                    <a:pt x="38868" y="701678"/>
                  </a:lnTo>
                  <a:lnTo>
                    <a:pt x="15032" y="667035"/>
                  </a:lnTo>
                  <a:lnTo>
                    <a:pt x="1909" y="629526"/>
                  </a:lnTo>
                  <a:lnTo>
                    <a:pt x="0" y="590607"/>
                  </a:lnTo>
                  <a:lnTo>
                    <a:pt x="9807" y="551732"/>
                  </a:lnTo>
                  <a:lnTo>
                    <a:pt x="31833" y="514357"/>
                  </a:lnTo>
                  <a:lnTo>
                    <a:pt x="65564" y="481053"/>
                  </a:lnTo>
                  <a:lnTo>
                    <a:pt x="108128" y="454905"/>
                  </a:lnTo>
                  <a:lnTo>
                    <a:pt x="157599" y="436829"/>
                  </a:lnTo>
                  <a:lnTo>
                    <a:pt x="212046" y="427743"/>
                  </a:lnTo>
                  <a:lnTo>
                    <a:pt x="214078" y="423679"/>
                  </a:lnTo>
                  <a:close/>
                </a:path>
                <a:path w="2358390" h="1287145">
                  <a:moveTo>
                    <a:pt x="257258" y="775215"/>
                  </a:moveTo>
                  <a:lnTo>
                    <a:pt x="221240" y="775254"/>
                  </a:lnTo>
                  <a:lnTo>
                    <a:pt x="185805" y="771246"/>
                  </a:lnTo>
                  <a:lnTo>
                    <a:pt x="151584" y="763284"/>
                  </a:lnTo>
                  <a:lnTo>
                    <a:pt x="119209" y="751466"/>
                  </a:lnTo>
                </a:path>
                <a:path w="2358390" h="1287145">
                  <a:moveTo>
                    <a:pt x="379178" y="1034930"/>
                  </a:moveTo>
                  <a:lnTo>
                    <a:pt x="364500" y="1038857"/>
                  </a:lnTo>
                  <a:lnTo>
                    <a:pt x="349476" y="1042057"/>
                  </a:lnTo>
                  <a:lnTo>
                    <a:pt x="334190" y="1044520"/>
                  </a:lnTo>
                  <a:lnTo>
                    <a:pt x="318726" y="1046233"/>
                  </a:lnTo>
                </a:path>
                <a:path w="2358390" h="1287145">
                  <a:moveTo>
                    <a:pt x="900005" y="1159644"/>
                  </a:moveTo>
                  <a:lnTo>
                    <a:pt x="889561" y="1147261"/>
                  </a:lnTo>
                  <a:lnTo>
                    <a:pt x="879987" y="1134498"/>
                  </a:lnTo>
                  <a:lnTo>
                    <a:pt x="871341" y="1121353"/>
                  </a:lnTo>
                  <a:lnTo>
                    <a:pt x="863683" y="1107828"/>
                  </a:lnTo>
                </a:path>
                <a:path w="2358390" h="1287145">
                  <a:moveTo>
                    <a:pt x="1573613" y="1030485"/>
                  </a:moveTo>
                  <a:lnTo>
                    <a:pt x="1571474" y="1044911"/>
                  </a:lnTo>
                  <a:lnTo>
                    <a:pt x="1568311" y="1059218"/>
                  </a:lnTo>
                  <a:lnTo>
                    <a:pt x="1564148" y="1073383"/>
                  </a:lnTo>
                  <a:lnTo>
                    <a:pt x="1559008" y="1087381"/>
                  </a:lnTo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10807" y="887602"/>
              <a:ext cx="195580" cy="2307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71237" y="283082"/>
              <a:ext cx="2066925" cy="467359"/>
            </a:xfrm>
            <a:custGeom>
              <a:avLst/>
              <a:gdLst/>
              <a:ahLst/>
              <a:cxnLst/>
              <a:rect l="l" t="t" r="r" b="b"/>
              <a:pathLst>
                <a:path w="2066925" h="467359">
                  <a:moveTo>
                    <a:pt x="2066924" y="387477"/>
                  </a:moveTo>
                  <a:lnTo>
                    <a:pt x="2051956" y="409830"/>
                  </a:lnTo>
                  <a:lnTo>
                    <a:pt x="2033666" y="430672"/>
                  </a:lnTo>
                  <a:lnTo>
                    <a:pt x="2012257" y="449824"/>
                  </a:lnTo>
                  <a:lnTo>
                    <a:pt x="1987931" y="467106"/>
                  </a:lnTo>
                </a:path>
                <a:path w="2066925" h="467359">
                  <a:moveTo>
                    <a:pt x="1877440" y="91821"/>
                  </a:moveTo>
                  <a:lnTo>
                    <a:pt x="1879417" y="101177"/>
                  </a:lnTo>
                  <a:lnTo>
                    <a:pt x="1880774" y="110569"/>
                  </a:lnTo>
                  <a:lnTo>
                    <a:pt x="1881512" y="119985"/>
                  </a:lnTo>
                  <a:lnTo>
                    <a:pt x="1881632" y="129413"/>
                  </a:lnTo>
                </a:path>
                <a:path w="2066925" h="467359">
                  <a:moveTo>
                    <a:pt x="1373124" y="48006"/>
                  </a:moveTo>
                  <a:lnTo>
                    <a:pt x="1381472" y="35200"/>
                  </a:lnTo>
                  <a:lnTo>
                    <a:pt x="1391046" y="22907"/>
                  </a:lnTo>
                  <a:lnTo>
                    <a:pt x="1401788" y="11162"/>
                  </a:lnTo>
                  <a:lnTo>
                    <a:pt x="1413637" y="0"/>
                  </a:lnTo>
                </a:path>
                <a:path w="2066925" h="467359">
                  <a:moveTo>
                    <a:pt x="994790" y="70866"/>
                  </a:moveTo>
                  <a:lnTo>
                    <a:pt x="998384" y="60182"/>
                  </a:lnTo>
                  <a:lnTo>
                    <a:pt x="1002871" y="49688"/>
                  </a:lnTo>
                  <a:lnTo>
                    <a:pt x="1008239" y="39433"/>
                  </a:lnTo>
                  <a:lnTo>
                    <a:pt x="1014476" y="29464"/>
                  </a:lnTo>
                </a:path>
                <a:path w="2066925" h="467359">
                  <a:moveTo>
                    <a:pt x="550799" y="84836"/>
                  </a:moveTo>
                  <a:lnTo>
                    <a:pt x="569747" y="93660"/>
                  </a:lnTo>
                  <a:lnTo>
                    <a:pt x="587898" y="103330"/>
                  </a:lnTo>
                  <a:lnTo>
                    <a:pt x="605216" y="113786"/>
                  </a:lnTo>
                  <a:lnTo>
                    <a:pt x="621664" y="124968"/>
                  </a:lnTo>
                </a:path>
                <a:path w="2066925" h="467359">
                  <a:moveTo>
                    <a:pt x="12318" y="400431"/>
                  </a:moveTo>
                  <a:lnTo>
                    <a:pt x="8411" y="390001"/>
                  </a:lnTo>
                  <a:lnTo>
                    <a:pt x="5064" y="379476"/>
                  </a:lnTo>
                  <a:lnTo>
                    <a:pt x="2264" y="368855"/>
                  </a:lnTo>
                  <a:lnTo>
                    <a:pt x="0" y="358140"/>
                  </a:lnTo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291454" y="592581"/>
            <a:ext cx="132397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400" b="1" i="1" spc="-10" dirty="0">
                <a:latin typeface="Comic Sans MS"/>
                <a:cs typeface="Comic Sans MS"/>
              </a:rPr>
              <a:t>Консультации,</a:t>
            </a:r>
            <a:endParaRPr sz="1400">
              <a:latin typeface="Comic Sans MS"/>
              <a:cs typeface="Comic Sans MS"/>
            </a:endParaRPr>
          </a:p>
          <a:p>
            <a:pPr marL="1270" algn="ctr">
              <a:lnSpc>
                <a:spcPct val="100000"/>
              </a:lnSpc>
            </a:pPr>
            <a:r>
              <a:rPr sz="1400" b="1" i="1" spc="-10" dirty="0">
                <a:latin typeface="Comic Sans MS"/>
                <a:cs typeface="Comic Sans MS"/>
              </a:rPr>
              <a:t>собрания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75980" y="4567049"/>
            <a:ext cx="1590040" cy="1231265"/>
            <a:chOff x="275980" y="4567049"/>
            <a:chExt cx="1590040" cy="1231265"/>
          </a:xfrm>
        </p:grpSpPr>
        <p:sp>
          <p:nvSpPr>
            <p:cNvPr id="25" name="object 25"/>
            <p:cNvSpPr/>
            <p:nvPr/>
          </p:nvSpPr>
          <p:spPr>
            <a:xfrm>
              <a:off x="285187" y="4576257"/>
              <a:ext cx="1571625" cy="1212850"/>
            </a:xfrm>
            <a:custGeom>
              <a:avLst/>
              <a:gdLst/>
              <a:ahLst/>
              <a:cxnLst/>
              <a:rect l="l" t="t" r="r" b="b"/>
              <a:pathLst>
                <a:path w="1571625" h="1212850">
                  <a:moveTo>
                    <a:pt x="948716" y="0"/>
                  </a:moveTo>
                  <a:lnTo>
                    <a:pt x="908920" y="8284"/>
                  </a:lnTo>
                  <a:lnTo>
                    <a:pt x="872398" y="26876"/>
                  </a:lnTo>
                  <a:lnTo>
                    <a:pt x="841178" y="55065"/>
                  </a:lnTo>
                  <a:lnTo>
                    <a:pt x="817286" y="92136"/>
                  </a:lnTo>
                  <a:lnTo>
                    <a:pt x="806949" y="82162"/>
                  </a:lnTo>
                  <a:lnTo>
                    <a:pt x="772252" y="57338"/>
                  </a:lnTo>
                  <a:lnTo>
                    <a:pt x="730612" y="40162"/>
                  </a:lnTo>
                  <a:lnTo>
                    <a:pt x="687752" y="33582"/>
                  </a:lnTo>
                  <a:lnTo>
                    <a:pt x="645245" y="37087"/>
                  </a:lnTo>
                  <a:lnTo>
                    <a:pt x="604665" y="50169"/>
                  </a:lnTo>
                  <a:lnTo>
                    <a:pt x="567584" y="72320"/>
                  </a:lnTo>
                  <a:lnTo>
                    <a:pt x="535575" y="103031"/>
                  </a:lnTo>
                  <a:lnTo>
                    <a:pt x="510213" y="141793"/>
                  </a:lnTo>
                  <a:lnTo>
                    <a:pt x="473325" y="123221"/>
                  </a:lnTo>
                  <a:lnTo>
                    <a:pt x="434290" y="111424"/>
                  </a:lnTo>
                  <a:lnTo>
                    <a:pt x="393939" y="106556"/>
                  </a:lnTo>
                  <a:lnTo>
                    <a:pt x="353101" y="108773"/>
                  </a:lnTo>
                  <a:lnTo>
                    <a:pt x="309930" y="119135"/>
                  </a:lnTo>
                  <a:lnTo>
                    <a:pt x="270333" y="136889"/>
                  </a:lnTo>
                  <a:lnTo>
                    <a:pt x="234901" y="161214"/>
                  </a:lnTo>
                  <a:lnTo>
                    <a:pt x="204229" y="191291"/>
                  </a:lnTo>
                  <a:lnTo>
                    <a:pt x="178910" y="226298"/>
                  </a:lnTo>
                  <a:lnTo>
                    <a:pt x="159537" y="265415"/>
                  </a:lnTo>
                  <a:lnTo>
                    <a:pt x="146704" y="307822"/>
                  </a:lnTo>
                  <a:lnTo>
                    <a:pt x="141004" y="352698"/>
                  </a:lnTo>
                  <a:lnTo>
                    <a:pt x="143030" y="399222"/>
                  </a:lnTo>
                  <a:lnTo>
                    <a:pt x="141709" y="403032"/>
                  </a:lnTo>
                  <a:lnTo>
                    <a:pt x="72459" y="428717"/>
                  </a:lnTo>
                  <a:lnTo>
                    <a:pt x="21669" y="484693"/>
                  </a:lnTo>
                  <a:lnTo>
                    <a:pt x="5324" y="526029"/>
                  </a:lnTo>
                  <a:lnTo>
                    <a:pt x="0" y="568960"/>
                  </a:lnTo>
                  <a:lnTo>
                    <a:pt x="5156" y="611312"/>
                  </a:lnTo>
                  <a:lnTo>
                    <a:pt x="20254" y="650912"/>
                  </a:lnTo>
                  <a:lnTo>
                    <a:pt x="44755" y="685588"/>
                  </a:lnTo>
                  <a:lnTo>
                    <a:pt x="78120" y="713166"/>
                  </a:lnTo>
                  <a:lnTo>
                    <a:pt x="57401" y="742157"/>
                  </a:lnTo>
                  <a:lnTo>
                    <a:pt x="43292" y="774792"/>
                  </a:lnTo>
                  <a:lnTo>
                    <a:pt x="36178" y="809856"/>
                  </a:lnTo>
                  <a:lnTo>
                    <a:pt x="36439" y="846135"/>
                  </a:lnTo>
                  <a:lnTo>
                    <a:pt x="46969" y="889283"/>
                  </a:lnTo>
                  <a:lnTo>
                    <a:pt x="67242" y="926742"/>
                  </a:lnTo>
                  <a:lnTo>
                    <a:pt x="95583" y="957117"/>
                  </a:lnTo>
                  <a:lnTo>
                    <a:pt x="130317" y="979014"/>
                  </a:lnTo>
                  <a:lnTo>
                    <a:pt x="169767" y="991041"/>
                  </a:lnTo>
                  <a:lnTo>
                    <a:pt x="212258" y="991804"/>
                  </a:lnTo>
                  <a:lnTo>
                    <a:pt x="215217" y="997138"/>
                  </a:lnTo>
                  <a:lnTo>
                    <a:pt x="241806" y="1036291"/>
                  </a:lnTo>
                  <a:lnTo>
                    <a:pt x="273154" y="1069548"/>
                  </a:lnTo>
                  <a:lnTo>
                    <a:pt x="308469" y="1096701"/>
                  </a:lnTo>
                  <a:lnTo>
                    <a:pt x="346957" y="1117540"/>
                  </a:lnTo>
                  <a:lnTo>
                    <a:pt x="387826" y="1131858"/>
                  </a:lnTo>
                  <a:lnTo>
                    <a:pt x="430284" y="1139445"/>
                  </a:lnTo>
                  <a:lnTo>
                    <a:pt x="473538" y="1140093"/>
                  </a:lnTo>
                  <a:lnTo>
                    <a:pt x="516796" y="1133594"/>
                  </a:lnTo>
                  <a:lnTo>
                    <a:pt x="559266" y="1119738"/>
                  </a:lnTo>
                  <a:lnTo>
                    <a:pt x="600154" y="1098319"/>
                  </a:lnTo>
                  <a:lnTo>
                    <a:pt x="626587" y="1133113"/>
                  </a:lnTo>
                  <a:lnTo>
                    <a:pt x="658044" y="1162412"/>
                  </a:lnTo>
                  <a:lnTo>
                    <a:pt x="693773" y="1185629"/>
                  </a:lnTo>
                  <a:lnTo>
                    <a:pt x="733021" y="1202179"/>
                  </a:lnTo>
                  <a:lnTo>
                    <a:pt x="776377" y="1211668"/>
                  </a:lnTo>
                  <a:lnTo>
                    <a:pt x="819407" y="1212849"/>
                  </a:lnTo>
                  <a:lnTo>
                    <a:pt x="861247" y="1206212"/>
                  </a:lnTo>
                  <a:lnTo>
                    <a:pt x="901033" y="1192242"/>
                  </a:lnTo>
                  <a:lnTo>
                    <a:pt x="937901" y="1171429"/>
                  </a:lnTo>
                  <a:lnTo>
                    <a:pt x="970987" y="1144261"/>
                  </a:lnTo>
                  <a:lnTo>
                    <a:pt x="999427" y="1111224"/>
                  </a:lnTo>
                  <a:lnTo>
                    <a:pt x="1022358" y="1072807"/>
                  </a:lnTo>
                  <a:lnTo>
                    <a:pt x="1038914" y="1029497"/>
                  </a:lnTo>
                  <a:lnTo>
                    <a:pt x="1064468" y="1043796"/>
                  </a:lnTo>
                  <a:lnTo>
                    <a:pt x="1091523" y="1054227"/>
                  </a:lnTo>
                  <a:lnTo>
                    <a:pt x="1119674" y="1060673"/>
                  </a:lnTo>
                  <a:lnTo>
                    <a:pt x="1148515" y="1063013"/>
                  </a:lnTo>
                  <a:lnTo>
                    <a:pt x="1196792" y="1057585"/>
                  </a:lnTo>
                  <a:lnTo>
                    <a:pt x="1241177" y="1041340"/>
                  </a:lnTo>
                  <a:lnTo>
                    <a:pt x="1280406" y="1015592"/>
                  </a:lnTo>
                  <a:lnTo>
                    <a:pt x="1313215" y="981655"/>
                  </a:lnTo>
                  <a:lnTo>
                    <a:pt x="1338339" y="940842"/>
                  </a:lnTo>
                  <a:lnTo>
                    <a:pt x="1354515" y="894469"/>
                  </a:lnTo>
                  <a:lnTo>
                    <a:pt x="1360478" y="843849"/>
                  </a:lnTo>
                  <a:lnTo>
                    <a:pt x="1391422" y="837070"/>
                  </a:lnTo>
                  <a:lnTo>
                    <a:pt x="1449310" y="811416"/>
                  </a:lnTo>
                  <a:lnTo>
                    <a:pt x="1508218" y="761258"/>
                  </a:lnTo>
                  <a:lnTo>
                    <a:pt x="1534287" y="725032"/>
                  </a:lnTo>
                  <a:lnTo>
                    <a:pt x="1553616" y="685268"/>
                  </a:lnTo>
                  <a:lnTo>
                    <a:pt x="1566079" y="642993"/>
                  </a:lnTo>
                  <a:lnTo>
                    <a:pt x="1571545" y="599231"/>
                  </a:lnTo>
                  <a:lnTo>
                    <a:pt x="1569886" y="555008"/>
                  </a:lnTo>
                  <a:lnTo>
                    <a:pt x="1560975" y="511350"/>
                  </a:lnTo>
                  <a:lnTo>
                    <a:pt x="1544682" y="469282"/>
                  </a:lnTo>
                  <a:lnTo>
                    <a:pt x="1520879" y="429829"/>
                  </a:lnTo>
                  <a:lnTo>
                    <a:pt x="1525752" y="416621"/>
                  </a:lnTo>
                  <a:lnTo>
                    <a:pt x="1529769" y="403032"/>
                  </a:lnTo>
                  <a:lnTo>
                    <a:pt x="1536483" y="356427"/>
                  </a:lnTo>
                  <a:lnTo>
                    <a:pt x="1533114" y="310910"/>
                  </a:lnTo>
                  <a:lnTo>
                    <a:pt x="1520478" y="267984"/>
                  </a:lnTo>
                  <a:lnTo>
                    <a:pt x="1499394" y="229158"/>
                  </a:lnTo>
                  <a:lnTo>
                    <a:pt x="1470678" y="195936"/>
                  </a:lnTo>
                  <a:lnTo>
                    <a:pt x="1435150" y="169826"/>
                  </a:lnTo>
                  <a:lnTo>
                    <a:pt x="1393625" y="152334"/>
                  </a:lnTo>
                  <a:lnTo>
                    <a:pt x="1385657" y="121457"/>
                  </a:lnTo>
                  <a:lnTo>
                    <a:pt x="1355531" y="66609"/>
                  </a:lnTo>
                  <a:lnTo>
                    <a:pt x="1294219" y="17076"/>
                  </a:lnTo>
                  <a:lnTo>
                    <a:pt x="1250571" y="2709"/>
                  </a:lnTo>
                  <a:lnTo>
                    <a:pt x="1205490" y="569"/>
                  </a:lnTo>
                  <a:lnTo>
                    <a:pt x="1161351" y="10451"/>
                  </a:lnTo>
                  <a:lnTo>
                    <a:pt x="1120528" y="32152"/>
                  </a:lnTo>
                  <a:lnTo>
                    <a:pt x="1085396" y="65466"/>
                  </a:lnTo>
                  <a:lnTo>
                    <a:pt x="1073583" y="50960"/>
                  </a:lnTo>
                  <a:lnTo>
                    <a:pt x="1060329" y="38002"/>
                  </a:lnTo>
                  <a:lnTo>
                    <a:pt x="1045766" y="26711"/>
                  </a:lnTo>
                  <a:lnTo>
                    <a:pt x="1030024" y="17206"/>
                  </a:lnTo>
                  <a:lnTo>
                    <a:pt x="989760" y="2736"/>
                  </a:lnTo>
                  <a:lnTo>
                    <a:pt x="9487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5187" y="4576257"/>
              <a:ext cx="1571625" cy="1212850"/>
            </a:xfrm>
            <a:custGeom>
              <a:avLst/>
              <a:gdLst/>
              <a:ahLst/>
              <a:cxnLst/>
              <a:rect l="l" t="t" r="r" b="b"/>
              <a:pathLst>
                <a:path w="1571625" h="1212850">
                  <a:moveTo>
                    <a:pt x="143030" y="399222"/>
                  </a:moveTo>
                  <a:lnTo>
                    <a:pt x="141004" y="352698"/>
                  </a:lnTo>
                  <a:lnTo>
                    <a:pt x="146704" y="307822"/>
                  </a:lnTo>
                  <a:lnTo>
                    <a:pt x="159537" y="265415"/>
                  </a:lnTo>
                  <a:lnTo>
                    <a:pt x="178910" y="226298"/>
                  </a:lnTo>
                  <a:lnTo>
                    <a:pt x="204229" y="191291"/>
                  </a:lnTo>
                  <a:lnTo>
                    <a:pt x="234901" y="161214"/>
                  </a:lnTo>
                  <a:lnTo>
                    <a:pt x="270333" y="136889"/>
                  </a:lnTo>
                  <a:lnTo>
                    <a:pt x="309930" y="119135"/>
                  </a:lnTo>
                  <a:lnTo>
                    <a:pt x="353101" y="108773"/>
                  </a:lnTo>
                  <a:lnTo>
                    <a:pt x="393939" y="106556"/>
                  </a:lnTo>
                  <a:lnTo>
                    <a:pt x="434290" y="111424"/>
                  </a:lnTo>
                  <a:lnTo>
                    <a:pt x="473325" y="123221"/>
                  </a:lnTo>
                  <a:lnTo>
                    <a:pt x="510213" y="141793"/>
                  </a:lnTo>
                  <a:lnTo>
                    <a:pt x="535575" y="103031"/>
                  </a:lnTo>
                  <a:lnTo>
                    <a:pt x="567584" y="72320"/>
                  </a:lnTo>
                  <a:lnTo>
                    <a:pt x="604665" y="50169"/>
                  </a:lnTo>
                  <a:lnTo>
                    <a:pt x="645245" y="37087"/>
                  </a:lnTo>
                  <a:lnTo>
                    <a:pt x="687752" y="33582"/>
                  </a:lnTo>
                  <a:lnTo>
                    <a:pt x="730612" y="40162"/>
                  </a:lnTo>
                  <a:lnTo>
                    <a:pt x="772252" y="57338"/>
                  </a:lnTo>
                  <a:lnTo>
                    <a:pt x="806949" y="82162"/>
                  </a:lnTo>
                  <a:lnTo>
                    <a:pt x="817286" y="92136"/>
                  </a:lnTo>
                  <a:lnTo>
                    <a:pt x="841178" y="55065"/>
                  </a:lnTo>
                  <a:lnTo>
                    <a:pt x="872398" y="26876"/>
                  </a:lnTo>
                  <a:lnTo>
                    <a:pt x="908920" y="8284"/>
                  </a:lnTo>
                  <a:lnTo>
                    <a:pt x="948716" y="0"/>
                  </a:lnTo>
                  <a:lnTo>
                    <a:pt x="989760" y="2736"/>
                  </a:lnTo>
                  <a:lnTo>
                    <a:pt x="1030024" y="17206"/>
                  </a:lnTo>
                  <a:lnTo>
                    <a:pt x="1073583" y="50960"/>
                  </a:lnTo>
                  <a:lnTo>
                    <a:pt x="1085396" y="65466"/>
                  </a:lnTo>
                  <a:lnTo>
                    <a:pt x="1120528" y="32152"/>
                  </a:lnTo>
                  <a:lnTo>
                    <a:pt x="1161351" y="10451"/>
                  </a:lnTo>
                  <a:lnTo>
                    <a:pt x="1205490" y="569"/>
                  </a:lnTo>
                  <a:lnTo>
                    <a:pt x="1250571" y="2709"/>
                  </a:lnTo>
                  <a:lnTo>
                    <a:pt x="1294219" y="17076"/>
                  </a:lnTo>
                  <a:lnTo>
                    <a:pt x="1334062" y="43876"/>
                  </a:lnTo>
                  <a:lnTo>
                    <a:pt x="1372844" y="92675"/>
                  </a:lnTo>
                  <a:lnTo>
                    <a:pt x="1393625" y="152334"/>
                  </a:lnTo>
                  <a:lnTo>
                    <a:pt x="1435150" y="169826"/>
                  </a:lnTo>
                  <a:lnTo>
                    <a:pt x="1470678" y="195936"/>
                  </a:lnTo>
                  <a:lnTo>
                    <a:pt x="1499394" y="229158"/>
                  </a:lnTo>
                  <a:lnTo>
                    <a:pt x="1520478" y="267984"/>
                  </a:lnTo>
                  <a:lnTo>
                    <a:pt x="1533114" y="310910"/>
                  </a:lnTo>
                  <a:lnTo>
                    <a:pt x="1536483" y="356427"/>
                  </a:lnTo>
                  <a:lnTo>
                    <a:pt x="1529769" y="403032"/>
                  </a:lnTo>
                  <a:lnTo>
                    <a:pt x="1527862" y="409862"/>
                  </a:lnTo>
                  <a:lnTo>
                    <a:pt x="1525752" y="416621"/>
                  </a:lnTo>
                  <a:lnTo>
                    <a:pt x="1523429" y="423284"/>
                  </a:lnTo>
                  <a:lnTo>
                    <a:pt x="1520879" y="429829"/>
                  </a:lnTo>
                  <a:lnTo>
                    <a:pt x="1544682" y="469282"/>
                  </a:lnTo>
                  <a:lnTo>
                    <a:pt x="1560975" y="511350"/>
                  </a:lnTo>
                  <a:lnTo>
                    <a:pt x="1569886" y="555008"/>
                  </a:lnTo>
                  <a:lnTo>
                    <a:pt x="1571545" y="599231"/>
                  </a:lnTo>
                  <a:lnTo>
                    <a:pt x="1566079" y="642993"/>
                  </a:lnTo>
                  <a:lnTo>
                    <a:pt x="1553616" y="685268"/>
                  </a:lnTo>
                  <a:lnTo>
                    <a:pt x="1534287" y="725032"/>
                  </a:lnTo>
                  <a:lnTo>
                    <a:pt x="1508218" y="761258"/>
                  </a:lnTo>
                  <a:lnTo>
                    <a:pt x="1475540" y="792922"/>
                  </a:lnTo>
                  <a:lnTo>
                    <a:pt x="1421152" y="826196"/>
                  </a:lnTo>
                  <a:lnTo>
                    <a:pt x="1360478" y="843849"/>
                  </a:lnTo>
                  <a:lnTo>
                    <a:pt x="1354515" y="894469"/>
                  </a:lnTo>
                  <a:lnTo>
                    <a:pt x="1338339" y="940842"/>
                  </a:lnTo>
                  <a:lnTo>
                    <a:pt x="1313215" y="981655"/>
                  </a:lnTo>
                  <a:lnTo>
                    <a:pt x="1280406" y="1015592"/>
                  </a:lnTo>
                  <a:lnTo>
                    <a:pt x="1241177" y="1041340"/>
                  </a:lnTo>
                  <a:lnTo>
                    <a:pt x="1196792" y="1057585"/>
                  </a:lnTo>
                  <a:lnTo>
                    <a:pt x="1148515" y="1063013"/>
                  </a:lnTo>
                  <a:lnTo>
                    <a:pt x="1119674" y="1060673"/>
                  </a:lnTo>
                  <a:lnTo>
                    <a:pt x="1091523" y="1054227"/>
                  </a:lnTo>
                  <a:lnTo>
                    <a:pt x="1064468" y="1043796"/>
                  </a:lnTo>
                  <a:lnTo>
                    <a:pt x="1038914" y="1029497"/>
                  </a:lnTo>
                  <a:lnTo>
                    <a:pt x="1022358" y="1072807"/>
                  </a:lnTo>
                  <a:lnTo>
                    <a:pt x="999427" y="1111224"/>
                  </a:lnTo>
                  <a:lnTo>
                    <a:pt x="970987" y="1144261"/>
                  </a:lnTo>
                  <a:lnTo>
                    <a:pt x="937901" y="1171429"/>
                  </a:lnTo>
                  <a:lnTo>
                    <a:pt x="901033" y="1192242"/>
                  </a:lnTo>
                  <a:lnTo>
                    <a:pt x="861247" y="1206212"/>
                  </a:lnTo>
                  <a:lnTo>
                    <a:pt x="819407" y="1212849"/>
                  </a:lnTo>
                  <a:lnTo>
                    <a:pt x="776377" y="1211668"/>
                  </a:lnTo>
                  <a:lnTo>
                    <a:pt x="733021" y="1202179"/>
                  </a:lnTo>
                  <a:lnTo>
                    <a:pt x="693773" y="1185629"/>
                  </a:lnTo>
                  <a:lnTo>
                    <a:pt x="658044" y="1162412"/>
                  </a:lnTo>
                  <a:lnTo>
                    <a:pt x="626587" y="1133113"/>
                  </a:lnTo>
                  <a:lnTo>
                    <a:pt x="600154" y="1098319"/>
                  </a:lnTo>
                  <a:lnTo>
                    <a:pt x="559266" y="1119738"/>
                  </a:lnTo>
                  <a:lnTo>
                    <a:pt x="516796" y="1133594"/>
                  </a:lnTo>
                  <a:lnTo>
                    <a:pt x="473538" y="1140093"/>
                  </a:lnTo>
                  <a:lnTo>
                    <a:pt x="430284" y="1139445"/>
                  </a:lnTo>
                  <a:lnTo>
                    <a:pt x="387826" y="1131858"/>
                  </a:lnTo>
                  <a:lnTo>
                    <a:pt x="346957" y="1117540"/>
                  </a:lnTo>
                  <a:lnTo>
                    <a:pt x="308469" y="1096701"/>
                  </a:lnTo>
                  <a:lnTo>
                    <a:pt x="273154" y="1069548"/>
                  </a:lnTo>
                  <a:lnTo>
                    <a:pt x="241806" y="1036291"/>
                  </a:lnTo>
                  <a:lnTo>
                    <a:pt x="215217" y="997138"/>
                  </a:lnTo>
                  <a:lnTo>
                    <a:pt x="212258" y="991804"/>
                  </a:lnTo>
                  <a:lnTo>
                    <a:pt x="169767" y="991041"/>
                  </a:lnTo>
                  <a:lnTo>
                    <a:pt x="130317" y="979014"/>
                  </a:lnTo>
                  <a:lnTo>
                    <a:pt x="95583" y="957117"/>
                  </a:lnTo>
                  <a:lnTo>
                    <a:pt x="67242" y="926742"/>
                  </a:lnTo>
                  <a:lnTo>
                    <a:pt x="46969" y="889283"/>
                  </a:lnTo>
                  <a:lnTo>
                    <a:pt x="36439" y="846135"/>
                  </a:lnTo>
                  <a:lnTo>
                    <a:pt x="36178" y="809856"/>
                  </a:lnTo>
                  <a:lnTo>
                    <a:pt x="43292" y="774792"/>
                  </a:lnTo>
                  <a:lnTo>
                    <a:pt x="57401" y="742157"/>
                  </a:lnTo>
                  <a:lnTo>
                    <a:pt x="78120" y="713166"/>
                  </a:lnTo>
                  <a:lnTo>
                    <a:pt x="44755" y="685588"/>
                  </a:lnTo>
                  <a:lnTo>
                    <a:pt x="20254" y="650912"/>
                  </a:lnTo>
                  <a:lnTo>
                    <a:pt x="5156" y="611312"/>
                  </a:lnTo>
                  <a:lnTo>
                    <a:pt x="0" y="568960"/>
                  </a:lnTo>
                  <a:lnTo>
                    <a:pt x="5324" y="526029"/>
                  </a:lnTo>
                  <a:lnTo>
                    <a:pt x="21669" y="484693"/>
                  </a:lnTo>
                  <a:lnTo>
                    <a:pt x="44115" y="453359"/>
                  </a:lnTo>
                  <a:lnTo>
                    <a:pt x="105419" y="411648"/>
                  </a:lnTo>
                  <a:lnTo>
                    <a:pt x="141709" y="403032"/>
                  </a:lnTo>
                  <a:lnTo>
                    <a:pt x="143030" y="399222"/>
                  </a:lnTo>
                  <a:close/>
                </a:path>
                <a:path w="1571625" h="1212850">
                  <a:moveTo>
                    <a:pt x="171846" y="730819"/>
                  </a:moveTo>
                  <a:lnTo>
                    <a:pt x="147825" y="730862"/>
                  </a:lnTo>
                  <a:lnTo>
                    <a:pt x="124209" y="727072"/>
                  </a:lnTo>
                  <a:lnTo>
                    <a:pt x="101402" y="719567"/>
                  </a:lnTo>
                  <a:lnTo>
                    <a:pt x="79810" y="708467"/>
                  </a:lnTo>
                </a:path>
                <a:path w="1571625" h="1212850">
                  <a:moveTo>
                    <a:pt x="253063" y="975802"/>
                  </a:moveTo>
                  <a:lnTo>
                    <a:pt x="243265" y="979487"/>
                  </a:lnTo>
                  <a:lnTo>
                    <a:pt x="233265" y="982517"/>
                  </a:lnTo>
                  <a:lnTo>
                    <a:pt x="223097" y="984856"/>
                  </a:lnTo>
                  <a:lnTo>
                    <a:pt x="212791" y="986470"/>
                  </a:lnTo>
                </a:path>
                <a:path w="1571625" h="1212850">
                  <a:moveTo>
                    <a:pt x="600065" y="1093429"/>
                  </a:moveTo>
                  <a:lnTo>
                    <a:pt x="593078" y="1081741"/>
                  </a:lnTo>
                  <a:lnTo>
                    <a:pt x="586698" y="1069686"/>
                  </a:lnTo>
                  <a:lnTo>
                    <a:pt x="580938" y="1057289"/>
                  </a:lnTo>
                  <a:lnTo>
                    <a:pt x="575808" y="1044572"/>
                  </a:lnTo>
                </a:path>
                <a:path w="1571625" h="1212850">
                  <a:moveTo>
                    <a:pt x="1048820" y="971611"/>
                  </a:moveTo>
                  <a:lnTo>
                    <a:pt x="1047363" y="985200"/>
                  </a:lnTo>
                  <a:lnTo>
                    <a:pt x="1045264" y="998693"/>
                  </a:lnTo>
                  <a:lnTo>
                    <a:pt x="1042497" y="1012044"/>
                  </a:lnTo>
                  <a:lnTo>
                    <a:pt x="1039041" y="1025205"/>
                  </a:lnTo>
                </a:path>
                <a:path w="1571625" h="1212850">
                  <a:moveTo>
                    <a:pt x="1241479" y="640268"/>
                  </a:moveTo>
                  <a:lnTo>
                    <a:pt x="1281767" y="667279"/>
                  </a:lnTo>
                  <a:lnTo>
                    <a:pt x="1314673" y="702435"/>
                  </a:lnTo>
                  <a:lnTo>
                    <a:pt x="1339246" y="744125"/>
                  </a:lnTo>
                  <a:lnTo>
                    <a:pt x="1354535" y="790741"/>
                  </a:lnTo>
                  <a:lnTo>
                    <a:pt x="1359589" y="840674"/>
                  </a:lnTo>
                </a:path>
                <a:path w="1571625" h="1212850">
                  <a:moveTo>
                    <a:pt x="1520117" y="426908"/>
                  </a:moveTo>
                  <a:lnTo>
                    <a:pt x="1510115" y="447996"/>
                  </a:lnTo>
                  <a:lnTo>
                    <a:pt x="1497923" y="467691"/>
                  </a:lnTo>
                  <a:lnTo>
                    <a:pt x="1483683" y="485790"/>
                  </a:lnTo>
                  <a:lnTo>
                    <a:pt x="1467539" y="502092"/>
                  </a:lnTo>
                </a:path>
                <a:path w="1571625" h="1212850">
                  <a:moveTo>
                    <a:pt x="1393879" y="148143"/>
                  </a:moveTo>
                  <a:lnTo>
                    <a:pt x="1395190" y="156929"/>
                  </a:lnTo>
                  <a:lnTo>
                    <a:pt x="1396085" y="165764"/>
                  </a:lnTo>
                  <a:lnTo>
                    <a:pt x="1396575" y="174646"/>
                  </a:lnTo>
                  <a:lnTo>
                    <a:pt x="1396673" y="183576"/>
                  </a:lnTo>
                </a:path>
                <a:path w="1571625" h="1212850">
                  <a:moveTo>
                    <a:pt x="1057964" y="106741"/>
                  </a:moveTo>
                  <a:lnTo>
                    <a:pt x="1063510" y="94674"/>
                  </a:lnTo>
                  <a:lnTo>
                    <a:pt x="1069854" y="83071"/>
                  </a:lnTo>
                  <a:lnTo>
                    <a:pt x="1076984" y="71968"/>
                  </a:lnTo>
                  <a:lnTo>
                    <a:pt x="1084888" y="61402"/>
                  </a:lnTo>
                </a:path>
                <a:path w="1571625" h="1212850">
                  <a:moveTo>
                    <a:pt x="805843" y="128331"/>
                  </a:moveTo>
                  <a:lnTo>
                    <a:pt x="808235" y="118236"/>
                  </a:lnTo>
                  <a:lnTo>
                    <a:pt x="811214" y="108344"/>
                  </a:lnTo>
                  <a:lnTo>
                    <a:pt x="814771" y="98666"/>
                  </a:lnTo>
                  <a:lnTo>
                    <a:pt x="818899" y="89215"/>
                  </a:lnTo>
                </a:path>
                <a:path w="1571625" h="1212850">
                  <a:moveTo>
                    <a:pt x="510035" y="141539"/>
                  </a:moveTo>
                  <a:lnTo>
                    <a:pt x="522640" y="149845"/>
                  </a:lnTo>
                  <a:lnTo>
                    <a:pt x="534736" y="158938"/>
                  </a:lnTo>
                  <a:lnTo>
                    <a:pt x="546289" y="168792"/>
                  </a:lnTo>
                  <a:lnTo>
                    <a:pt x="557266" y="179385"/>
                  </a:lnTo>
                </a:path>
                <a:path w="1571625" h="1212850">
                  <a:moveTo>
                    <a:pt x="151285" y="439100"/>
                  </a:moveTo>
                  <a:lnTo>
                    <a:pt x="148661" y="429315"/>
                  </a:lnTo>
                  <a:lnTo>
                    <a:pt x="146412" y="419399"/>
                  </a:lnTo>
                  <a:lnTo>
                    <a:pt x="144538" y="409364"/>
                  </a:lnTo>
                  <a:lnTo>
                    <a:pt x="143043" y="399222"/>
                  </a:lnTo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91387" y="5025008"/>
            <a:ext cx="6508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5" dirty="0">
                <a:latin typeface="Comic Sans MS"/>
                <a:cs typeface="Comic Sans MS"/>
              </a:rPr>
              <a:t>б</a:t>
            </a:r>
            <a:r>
              <a:rPr sz="1400" b="1" i="1" spc="-15" dirty="0">
                <a:latin typeface="Comic Sans MS"/>
                <a:cs typeface="Comic Sans MS"/>
              </a:rPr>
              <a:t>е</a:t>
            </a:r>
            <a:r>
              <a:rPr sz="1400" b="1" i="1" dirty="0">
                <a:latin typeface="Comic Sans MS"/>
                <a:cs typeface="Comic Sans MS"/>
              </a:rPr>
              <a:t>с</a:t>
            </a:r>
            <a:r>
              <a:rPr sz="1400" b="1" i="1" spc="-15" dirty="0">
                <a:latin typeface="Comic Sans MS"/>
                <a:cs typeface="Comic Sans MS"/>
              </a:rPr>
              <a:t>ед</a:t>
            </a:r>
            <a:r>
              <a:rPr sz="1400" b="1" i="1" spc="-10" dirty="0">
                <a:latin typeface="Comic Sans MS"/>
                <a:cs typeface="Comic Sans MS"/>
              </a:rPr>
              <a:t>ы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775324" y="209179"/>
            <a:ext cx="1663700" cy="1447800"/>
            <a:chOff x="2775324" y="209179"/>
            <a:chExt cx="1663700" cy="1447800"/>
          </a:xfrm>
        </p:grpSpPr>
        <p:sp>
          <p:nvSpPr>
            <p:cNvPr id="29" name="object 29"/>
            <p:cNvSpPr/>
            <p:nvPr/>
          </p:nvSpPr>
          <p:spPr>
            <a:xfrm>
              <a:off x="2784531" y="218387"/>
              <a:ext cx="1645285" cy="1429385"/>
            </a:xfrm>
            <a:custGeom>
              <a:avLst/>
              <a:gdLst/>
              <a:ahLst/>
              <a:cxnLst/>
              <a:rect l="l" t="t" r="r" b="b"/>
              <a:pathLst>
                <a:path w="1645285" h="1429385">
                  <a:moveTo>
                    <a:pt x="1281821" y="0"/>
                  </a:moveTo>
                  <a:lnTo>
                    <a:pt x="1241514" y="3912"/>
                  </a:lnTo>
                  <a:lnTo>
                    <a:pt x="1202708" y="18153"/>
                  </a:lnTo>
                  <a:lnTo>
                    <a:pt x="1166961" y="42570"/>
                  </a:lnTo>
                  <a:lnTo>
                    <a:pt x="1135831" y="77014"/>
                  </a:lnTo>
                  <a:lnTo>
                    <a:pt x="1123496" y="59966"/>
                  </a:lnTo>
                  <a:lnTo>
                    <a:pt x="1094397" y="31491"/>
                  </a:lnTo>
                  <a:lnTo>
                    <a:pt x="1035790" y="3309"/>
                  </a:lnTo>
                  <a:lnTo>
                    <a:pt x="992853" y="71"/>
                  </a:lnTo>
                  <a:lnTo>
                    <a:pt x="951221" y="9815"/>
                  </a:lnTo>
                  <a:lnTo>
                    <a:pt x="913007" y="31699"/>
                  </a:lnTo>
                  <a:lnTo>
                    <a:pt x="880325" y="64878"/>
                  </a:lnTo>
                  <a:lnTo>
                    <a:pt x="855288" y="108510"/>
                  </a:lnTo>
                  <a:lnTo>
                    <a:pt x="844461" y="96778"/>
                  </a:lnTo>
                  <a:lnTo>
                    <a:pt x="808171" y="67489"/>
                  </a:lnTo>
                  <a:lnTo>
                    <a:pt x="764584" y="47259"/>
                  </a:lnTo>
                  <a:lnTo>
                    <a:pt x="719722" y="39509"/>
                  </a:lnTo>
                  <a:lnTo>
                    <a:pt x="675233" y="43643"/>
                  </a:lnTo>
                  <a:lnTo>
                    <a:pt x="632766" y="59062"/>
                  </a:lnTo>
                  <a:lnTo>
                    <a:pt x="593969" y="85169"/>
                  </a:lnTo>
                  <a:lnTo>
                    <a:pt x="560490" y="121367"/>
                  </a:lnTo>
                  <a:lnTo>
                    <a:pt x="533978" y="167057"/>
                  </a:lnTo>
                  <a:lnTo>
                    <a:pt x="495332" y="145233"/>
                  </a:lnTo>
                  <a:lnTo>
                    <a:pt x="454460" y="131338"/>
                  </a:lnTo>
                  <a:lnTo>
                    <a:pt x="412231" y="125588"/>
                  </a:lnTo>
                  <a:lnTo>
                    <a:pt x="369513" y="128195"/>
                  </a:lnTo>
                  <a:lnTo>
                    <a:pt x="328677" y="138780"/>
                  </a:lnTo>
                  <a:lnTo>
                    <a:pt x="290823" y="156500"/>
                  </a:lnTo>
                  <a:lnTo>
                    <a:pt x="256404" y="180650"/>
                  </a:lnTo>
                  <a:lnTo>
                    <a:pt x="225873" y="210524"/>
                  </a:lnTo>
                  <a:lnTo>
                    <a:pt x="199682" y="245416"/>
                  </a:lnTo>
                  <a:lnTo>
                    <a:pt x="178285" y="284621"/>
                  </a:lnTo>
                  <a:lnTo>
                    <a:pt x="162132" y="327434"/>
                  </a:lnTo>
                  <a:lnTo>
                    <a:pt x="151679" y="373149"/>
                  </a:lnTo>
                  <a:lnTo>
                    <a:pt x="147376" y="421059"/>
                  </a:lnTo>
                  <a:lnTo>
                    <a:pt x="149676" y="470460"/>
                  </a:lnTo>
                  <a:lnTo>
                    <a:pt x="148279" y="474905"/>
                  </a:lnTo>
                  <a:lnTo>
                    <a:pt x="110312" y="485071"/>
                  </a:lnTo>
                  <a:lnTo>
                    <a:pt x="75810" y="505179"/>
                  </a:lnTo>
                  <a:lnTo>
                    <a:pt x="46141" y="534216"/>
                  </a:lnTo>
                  <a:lnTo>
                    <a:pt x="22676" y="571171"/>
                  </a:lnTo>
                  <a:lnTo>
                    <a:pt x="5575" y="619884"/>
                  </a:lnTo>
                  <a:lnTo>
                    <a:pt x="0" y="670466"/>
                  </a:lnTo>
                  <a:lnTo>
                    <a:pt x="5388" y="720364"/>
                  </a:lnTo>
                  <a:lnTo>
                    <a:pt x="21180" y="767024"/>
                  </a:lnTo>
                  <a:lnTo>
                    <a:pt x="46815" y="807891"/>
                  </a:lnTo>
                  <a:lnTo>
                    <a:pt x="81731" y="840411"/>
                  </a:lnTo>
                  <a:lnTo>
                    <a:pt x="60028" y="874558"/>
                  </a:lnTo>
                  <a:lnTo>
                    <a:pt x="45266" y="912992"/>
                  </a:lnTo>
                  <a:lnTo>
                    <a:pt x="37815" y="954282"/>
                  </a:lnTo>
                  <a:lnTo>
                    <a:pt x="38043" y="997002"/>
                  </a:lnTo>
                  <a:lnTo>
                    <a:pt x="49064" y="1047900"/>
                  </a:lnTo>
                  <a:lnTo>
                    <a:pt x="70287" y="1092064"/>
                  </a:lnTo>
                  <a:lnTo>
                    <a:pt x="99956" y="1127860"/>
                  </a:lnTo>
                  <a:lnTo>
                    <a:pt x="136313" y="1153654"/>
                  </a:lnTo>
                  <a:lnTo>
                    <a:pt x="177602" y="1167814"/>
                  </a:lnTo>
                  <a:lnTo>
                    <a:pt x="222066" y="1168706"/>
                  </a:lnTo>
                  <a:lnTo>
                    <a:pt x="224098" y="1172897"/>
                  </a:lnTo>
                  <a:lnTo>
                    <a:pt x="250299" y="1217186"/>
                  </a:lnTo>
                  <a:lnTo>
                    <a:pt x="279543" y="1253712"/>
                  </a:lnTo>
                  <a:lnTo>
                    <a:pt x="312350" y="1284321"/>
                  </a:lnTo>
                  <a:lnTo>
                    <a:pt x="348093" y="1308832"/>
                  </a:lnTo>
                  <a:lnTo>
                    <a:pt x="386150" y="1327059"/>
                  </a:lnTo>
                  <a:lnTo>
                    <a:pt x="425896" y="1338819"/>
                  </a:lnTo>
                  <a:lnTo>
                    <a:pt x="466704" y="1343928"/>
                  </a:lnTo>
                  <a:lnTo>
                    <a:pt x="507952" y="1342203"/>
                  </a:lnTo>
                  <a:lnTo>
                    <a:pt x="549015" y="1333459"/>
                  </a:lnTo>
                  <a:lnTo>
                    <a:pt x="589267" y="1317514"/>
                  </a:lnTo>
                  <a:lnTo>
                    <a:pt x="628085" y="1294182"/>
                  </a:lnTo>
                  <a:lnTo>
                    <a:pt x="655743" y="1335243"/>
                  </a:lnTo>
                  <a:lnTo>
                    <a:pt x="688664" y="1369779"/>
                  </a:lnTo>
                  <a:lnTo>
                    <a:pt x="726062" y="1397124"/>
                  </a:lnTo>
                  <a:lnTo>
                    <a:pt x="767150" y="1416610"/>
                  </a:lnTo>
                  <a:lnTo>
                    <a:pt x="812532" y="1427783"/>
                  </a:lnTo>
                  <a:lnTo>
                    <a:pt x="857566" y="1429172"/>
                  </a:lnTo>
                  <a:lnTo>
                    <a:pt x="901351" y="1421351"/>
                  </a:lnTo>
                  <a:lnTo>
                    <a:pt x="942986" y="1404895"/>
                  </a:lnTo>
                  <a:lnTo>
                    <a:pt x="981567" y="1380376"/>
                  </a:lnTo>
                  <a:lnTo>
                    <a:pt x="1016192" y="1348369"/>
                  </a:lnTo>
                  <a:lnTo>
                    <a:pt x="1045961" y="1309447"/>
                  </a:lnTo>
                  <a:lnTo>
                    <a:pt x="1069970" y="1264185"/>
                  </a:lnTo>
                  <a:lnTo>
                    <a:pt x="1087317" y="1213156"/>
                  </a:lnTo>
                  <a:lnTo>
                    <a:pt x="1114058" y="1229990"/>
                  </a:lnTo>
                  <a:lnTo>
                    <a:pt x="1142372" y="1242287"/>
                  </a:lnTo>
                  <a:lnTo>
                    <a:pt x="1171828" y="1249893"/>
                  </a:lnTo>
                  <a:lnTo>
                    <a:pt x="1201998" y="1252653"/>
                  </a:lnTo>
                  <a:lnTo>
                    <a:pt x="1246385" y="1247784"/>
                  </a:lnTo>
                  <a:lnTo>
                    <a:pt x="1287796" y="1233010"/>
                  </a:lnTo>
                  <a:lnTo>
                    <a:pt x="1325342" y="1209369"/>
                  </a:lnTo>
                  <a:lnTo>
                    <a:pt x="1358129" y="1177898"/>
                  </a:lnTo>
                  <a:lnTo>
                    <a:pt x="1385266" y="1139634"/>
                  </a:lnTo>
                  <a:lnTo>
                    <a:pt x="1405863" y="1095616"/>
                  </a:lnTo>
                  <a:lnTo>
                    <a:pt x="1419027" y="1046879"/>
                  </a:lnTo>
                  <a:lnTo>
                    <a:pt x="1423867" y="994462"/>
                  </a:lnTo>
                  <a:lnTo>
                    <a:pt x="1456216" y="986398"/>
                  </a:lnTo>
                  <a:lnTo>
                    <a:pt x="1516772" y="956172"/>
                  </a:lnTo>
                  <a:lnTo>
                    <a:pt x="1575367" y="901052"/>
                  </a:lnTo>
                  <a:lnTo>
                    <a:pt x="1600872" y="863266"/>
                  </a:lnTo>
                  <a:lnTo>
                    <a:pt x="1620679" y="821914"/>
                  </a:lnTo>
                  <a:lnTo>
                    <a:pt x="1634693" y="777876"/>
                  </a:lnTo>
                  <a:lnTo>
                    <a:pt x="1642815" y="732032"/>
                  </a:lnTo>
                  <a:lnTo>
                    <a:pt x="1644948" y="685263"/>
                  </a:lnTo>
                  <a:lnTo>
                    <a:pt x="1640993" y="638447"/>
                  </a:lnTo>
                  <a:lnTo>
                    <a:pt x="1630855" y="592466"/>
                  </a:lnTo>
                  <a:lnTo>
                    <a:pt x="1614434" y="548200"/>
                  </a:lnTo>
                  <a:lnTo>
                    <a:pt x="1591634" y="506528"/>
                  </a:lnTo>
                  <a:lnTo>
                    <a:pt x="1594351" y="498765"/>
                  </a:lnTo>
                  <a:lnTo>
                    <a:pt x="1596793" y="490907"/>
                  </a:lnTo>
                  <a:lnTo>
                    <a:pt x="1598974" y="482954"/>
                  </a:lnTo>
                  <a:lnTo>
                    <a:pt x="1600905" y="474905"/>
                  </a:lnTo>
                  <a:lnTo>
                    <a:pt x="1607680" y="426817"/>
                  </a:lnTo>
                  <a:lnTo>
                    <a:pt x="1606289" y="379546"/>
                  </a:lnTo>
                  <a:lnTo>
                    <a:pt x="1597304" y="334278"/>
                  </a:lnTo>
                  <a:lnTo>
                    <a:pt x="1581299" y="292200"/>
                  </a:lnTo>
                  <a:lnTo>
                    <a:pt x="1558847" y="254497"/>
                  </a:lnTo>
                  <a:lnTo>
                    <a:pt x="1530521" y="222356"/>
                  </a:lnTo>
                  <a:lnTo>
                    <a:pt x="1496894" y="196962"/>
                  </a:lnTo>
                  <a:lnTo>
                    <a:pt x="1458538" y="179503"/>
                  </a:lnTo>
                  <a:lnTo>
                    <a:pt x="1450188" y="143092"/>
                  </a:lnTo>
                  <a:lnTo>
                    <a:pt x="1418676" y="78508"/>
                  </a:lnTo>
                  <a:lnTo>
                    <a:pt x="1360712" y="23763"/>
                  </a:lnTo>
                  <a:lnTo>
                    <a:pt x="1322073" y="6566"/>
                  </a:lnTo>
                  <a:lnTo>
                    <a:pt x="128182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84531" y="218387"/>
              <a:ext cx="1645285" cy="1429385"/>
            </a:xfrm>
            <a:custGeom>
              <a:avLst/>
              <a:gdLst/>
              <a:ahLst/>
              <a:cxnLst/>
              <a:rect l="l" t="t" r="r" b="b"/>
              <a:pathLst>
                <a:path w="1645285" h="1429385">
                  <a:moveTo>
                    <a:pt x="149676" y="470460"/>
                  </a:moveTo>
                  <a:lnTo>
                    <a:pt x="147376" y="421059"/>
                  </a:lnTo>
                  <a:lnTo>
                    <a:pt x="151679" y="373149"/>
                  </a:lnTo>
                  <a:lnTo>
                    <a:pt x="162132" y="327434"/>
                  </a:lnTo>
                  <a:lnTo>
                    <a:pt x="178285" y="284621"/>
                  </a:lnTo>
                  <a:lnTo>
                    <a:pt x="199682" y="245416"/>
                  </a:lnTo>
                  <a:lnTo>
                    <a:pt x="225873" y="210524"/>
                  </a:lnTo>
                  <a:lnTo>
                    <a:pt x="256404" y="180650"/>
                  </a:lnTo>
                  <a:lnTo>
                    <a:pt x="290823" y="156500"/>
                  </a:lnTo>
                  <a:lnTo>
                    <a:pt x="328677" y="138780"/>
                  </a:lnTo>
                  <a:lnTo>
                    <a:pt x="369513" y="128195"/>
                  </a:lnTo>
                  <a:lnTo>
                    <a:pt x="412231" y="125588"/>
                  </a:lnTo>
                  <a:lnTo>
                    <a:pt x="454460" y="131338"/>
                  </a:lnTo>
                  <a:lnTo>
                    <a:pt x="495332" y="145233"/>
                  </a:lnTo>
                  <a:lnTo>
                    <a:pt x="533978" y="167057"/>
                  </a:lnTo>
                  <a:lnTo>
                    <a:pt x="560490" y="121367"/>
                  </a:lnTo>
                  <a:lnTo>
                    <a:pt x="593969" y="85169"/>
                  </a:lnTo>
                  <a:lnTo>
                    <a:pt x="632766" y="59062"/>
                  </a:lnTo>
                  <a:lnTo>
                    <a:pt x="675233" y="43643"/>
                  </a:lnTo>
                  <a:lnTo>
                    <a:pt x="719722" y="39509"/>
                  </a:lnTo>
                  <a:lnTo>
                    <a:pt x="764584" y="47259"/>
                  </a:lnTo>
                  <a:lnTo>
                    <a:pt x="808171" y="67489"/>
                  </a:lnTo>
                  <a:lnTo>
                    <a:pt x="844461" y="96778"/>
                  </a:lnTo>
                  <a:lnTo>
                    <a:pt x="855288" y="108510"/>
                  </a:lnTo>
                  <a:lnTo>
                    <a:pt x="880325" y="64878"/>
                  </a:lnTo>
                  <a:lnTo>
                    <a:pt x="913007" y="31699"/>
                  </a:lnTo>
                  <a:lnTo>
                    <a:pt x="951221" y="9815"/>
                  </a:lnTo>
                  <a:lnTo>
                    <a:pt x="992853" y="71"/>
                  </a:lnTo>
                  <a:lnTo>
                    <a:pt x="1035790" y="3309"/>
                  </a:lnTo>
                  <a:lnTo>
                    <a:pt x="1077919" y="20372"/>
                  </a:lnTo>
                  <a:lnTo>
                    <a:pt x="1109637" y="44740"/>
                  </a:lnTo>
                  <a:lnTo>
                    <a:pt x="1135831" y="77014"/>
                  </a:lnTo>
                  <a:lnTo>
                    <a:pt x="1166961" y="42570"/>
                  </a:lnTo>
                  <a:lnTo>
                    <a:pt x="1202708" y="18153"/>
                  </a:lnTo>
                  <a:lnTo>
                    <a:pt x="1241514" y="3912"/>
                  </a:lnTo>
                  <a:lnTo>
                    <a:pt x="1281821" y="0"/>
                  </a:lnTo>
                  <a:lnTo>
                    <a:pt x="1322073" y="6566"/>
                  </a:lnTo>
                  <a:lnTo>
                    <a:pt x="1360712" y="23763"/>
                  </a:lnTo>
                  <a:lnTo>
                    <a:pt x="1396181" y="51741"/>
                  </a:lnTo>
                  <a:lnTo>
                    <a:pt x="1436789" y="109193"/>
                  </a:lnTo>
                  <a:lnTo>
                    <a:pt x="1458538" y="179503"/>
                  </a:lnTo>
                  <a:lnTo>
                    <a:pt x="1496894" y="196962"/>
                  </a:lnTo>
                  <a:lnTo>
                    <a:pt x="1530521" y="222356"/>
                  </a:lnTo>
                  <a:lnTo>
                    <a:pt x="1558847" y="254497"/>
                  </a:lnTo>
                  <a:lnTo>
                    <a:pt x="1581299" y="292200"/>
                  </a:lnTo>
                  <a:lnTo>
                    <a:pt x="1597304" y="334278"/>
                  </a:lnTo>
                  <a:lnTo>
                    <a:pt x="1606289" y="379546"/>
                  </a:lnTo>
                  <a:lnTo>
                    <a:pt x="1607680" y="426817"/>
                  </a:lnTo>
                  <a:lnTo>
                    <a:pt x="1600905" y="474905"/>
                  </a:lnTo>
                  <a:lnTo>
                    <a:pt x="1598974" y="482954"/>
                  </a:lnTo>
                  <a:lnTo>
                    <a:pt x="1596793" y="490907"/>
                  </a:lnTo>
                  <a:lnTo>
                    <a:pt x="1594351" y="498765"/>
                  </a:lnTo>
                  <a:lnTo>
                    <a:pt x="1591634" y="506528"/>
                  </a:lnTo>
                  <a:lnTo>
                    <a:pt x="1614434" y="548200"/>
                  </a:lnTo>
                  <a:lnTo>
                    <a:pt x="1630855" y="592466"/>
                  </a:lnTo>
                  <a:lnTo>
                    <a:pt x="1640993" y="638447"/>
                  </a:lnTo>
                  <a:lnTo>
                    <a:pt x="1644948" y="685263"/>
                  </a:lnTo>
                  <a:lnTo>
                    <a:pt x="1642815" y="732032"/>
                  </a:lnTo>
                  <a:lnTo>
                    <a:pt x="1634693" y="777876"/>
                  </a:lnTo>
                  <a:lnTo>
                    <a:pt x="1620679" y="821914"/>
                  </a:lnTo>
                  <a:lnTo>
                    <a:pt x="1600872" y="863266"/>
                  </a:lnTo>
                  <a:lnTo>
                    <a:pt x="1575367" y="901052"/>
                  </a:lnTo>
                  <a:lnTo>
                    <a:pt x="1544263" y="934391"/>
                  </a:lnTo>
                  <a:lnTo>
                    <a:pt x="1487304" y="973571"/>
                  </a:lnTo>
                  <a:lnTo>
                    <a:pt x="1423867" y="994462"/>
                  </a:lnTo>
                  <a:lnTo>
                    <a:pt x="1419027" y="1046879"/>
                  </a:lnTo>
                  <a:lnTo>
                    <a:pt x="1405863" y="1095616"/>
                  </a:lnTo>
                  <a:lnTo>
                    <a:pt x="1385266" y="1139634"/>
                  </a:lnTo>
                  <a:lnTo>
                    <a:pt x="1358129" y="1177898"/>
                  </a:lnTo>
                  <a:lnTo>
                    <a:pt x="1325342" y="1209369"/>
                  </a:lnTo>
                  <a:lnTo>
                    <a:pt x="1287796" y="1233010"/>
                  </a:lnTo>
                  <a:lnTo>
                    <a:pt x="1246385" y="1247784"/>
                  </a:lnTo>
                  <a:lnTo>
                    <a:pt x="1201998" y="1252653"/>
                  </a:lnTo>
                  <a:lnTo>
                    <a:pt x="1171828" y="1249893"/>
                  </a:lnTo>
                  <a:lnTo>
                    <a:pt x="1142372" y="1242287"/>
                  </a:lnTo>
                  <a:lnTo>
                    <a:pt x="1114058" y="1229990"/>
                  </a:lnTo>
                  <a:lnTo>
                    <a:pt x="1087317" y="1213156"/>
                  </a:lnTo>
                  <a:lnTo>
                    <a:pt x="1069970" y="1264185"/>
                  </a:lnTo>
                  <a:lnTo>
                    <a:pt x="1045961" y="1309447"/>
                  </a:lnTo>
                  <a:lnTo>
                    <a:pt x="1016192" y="1348369"/>
                  </a:lnTo>
                  <a:lnTo>
                    <a:pt x="981567" y="1380376"/>
                  </a:lnTo>
                  <a:lnTo>
                    <a:pt x="942986" y="1404895"/>
                  </a:lnTo>
                  <a:lnTo>
                    <a:pt x="901351" y="1421351"/>
                  </a:lnTo>
                  <a:lnTo>
                    <a:pt x="857566" y="1429172"/>
                  </a:lnTo>
                  <a:lnTo>
                    <a:pt x="812532" y="1427783"/>
                  </a:lnTo>
                  <a:lnTo>
                    <a:pt x="767150" y="1416610"/>
                  </a:lnTo>
                  <a:lnTo>
                    <a:pt x="726062" y="1397124"/>
                  </a:lnTo>
                  <a:lnTo>
                    <a:pt x="688664" y="1369779"/>
                  </a:lnTo>
                  <a:lnTo>
                    <a:pt x="655743" y="1335243"/>
                  </a:lnTo>
                  <a:lnTo>
                    <a:pt x="628085" y="1294182"/>
                  </a:lnTo>
                  <a:lnTo>
                    <a:pt x="589267" y="1317514"/>
                  </a:lnTo>
                  <a:lnTo>
                    <a:pt x="549015" y="1333459"/>
                  </a:lnTo>
                  <a:lnTo>
                    <a:pt x="507952" y="1342203"/>
                  </a:lnTo>
                  <a:lnTo>
                    <a:pt x="466704" y="1343928"/>
                  </a:lnTo>
                  <a:lnTo>
                    <a:pt x="425896" y="1338819"/>
                  </a:lnTo>
                  <a:lnTo>
                    <a:pt x="386150" y="1327059"/>
                  </a:lnTo>
                  <a:lnTo>
                    <a:pt x="348093" y="1308832"/>
                  </a:lnTo>
                  <a:lnTo>
                    <a:pt x="312350" y="1284321"/>
                  </a:lnTo>
                  <a:lnTo>
                    <a:pt x="279543" y="1253712"/>
                  </a:lnTo>
                  <a:lnTo>
                    <a:pt x="250299" y="1217186"/>
                  </a:lnTo>
                  <a:lnTo>
                    <a:pt x="225241" y="1174929"/>
                  </a:lnTo>
                  <a:lnTo>
                    <a:pt x="222066" y="1168706"/>
                  </a:lnTo>
                  <a:lnTo>
                    <a:pt x="177602" y="1167814"/>
                  </a:lnTo>
                  <a:lnTo>
                    <a:pt x="136313" y="1153654"/>
                  </a:lnTo>
                  <a:lnTo>
                    <a:pt x="99956" y="1127860"/>
                  </a:lnTo>
                  <a:lnTo>
                    <a:pt x="70287" y="1092064"/>
                  </a:lnTo>
                  <a:lnTo>
                    <a:pt x="49064" y="1047900"/>
                  </a:lnTo>
                  <a:lnTo>
                    <a:pt x="38043" y="997002"/>
                  </a:lnTo>
                  <a:lnTo>
                    <a:pt x="37815" y="954282"/>
                  </a:lnTo>
                  <a:lnTo>
                    <a:pt x="45266" y="912992"/>
                  </a:lnTo>
                  <a:lnTo>
                    <a:pt x="60028" y="874558"/>
                  </a:lnTo>
                  <a:lnTo>
                    <a:pt x="81731" y="840411"/>
                  </a:lnTo>
                  <a:lnTo>
                    <a:pt x="46815" y="807891"/>
                  </a:lnTo>
                  <a:lnTo>
                    <a:pt x="21180" y="767024"/>
                  </a:lnTo>
                  <a:lnTo>
                    <a:pt x="5388" y="720364"/>
                  </a:lnTo>
                  <a:lnTo>
                    <a:pt x="0" y="670466"/>
                  </a:lnTo>
                  <a:lnTo>
                    <a:pt x="5575" y="619884"/>
                  </a:lnTo>
                  <a:lnTo>
                    <a:pt x="22676" y="571171"/>
                  </a:lnTo>
                  <a:lnTo>
                    <a:pt x="46141" y="534216"/>
                  </a:lnTo>
                  <a:lnTo>
                    <a:pt x="75810" y="505179"/>
                  </a:lnTo>
                  <a:lnTo>
                    <a:pt x="110312" y="485071"/>
                  </a:lnTo>
                  <a:lnTo>
                    <a:pt x="148279" y="474905"/>
                  </a:lnTo>
                  <a:lnTo>
                    <a:pt x="149676" y="470460"/>
                  </a:lnTo>
                  <a:close/>
                </a:path>
                <a:path w="1645285" h="1429385">
                  <a:moveTo>
                    <a:pt x="179775" y="861239"/>
                  </a:moveTo>
                  <a:lnTo>
                    <a:pt x="154679" y="861255"/>
                  </a:lnTo>
                  <a:lnTo>
                    <a:pt x="129975" y="856794"/>
                  </a:lnTo>
                  <a:lnTo>
                    <a:pt x="106105" y="847952"/>
                  </a:lnTo>
                  <a:lnTo>
                    <a:pt x="83509" y="834823"/>
                  </a:lnTo>
                </a:path>
                <a:path w="1645285" h="1429385">
                  <a:moveTo>
                    <a:pt x="264865" y="1149783"/>
                  </a:moveTo>
                  <a:lnTo>
                    <a:pt x="254580" y="1154161"/>
                  </a:lnTo>
                  <a:lnTo>
                    <a:pt x="244116" y="1157752"/>
                  </a:lnTo>
                  <a:lnTo>
                    <a:pt x="233486" y="1160534"/>
                  </a:lnTo>
                  <a:lnTo>
                    <a:pt x="222701" y="1162483"/>
                  </a:lnTo>
                </a:path>
                <a:path w="1645285" h="1429385">
                  <a:moveTo>
                    <a:pt x="627958" y="1288467"/>
                  </a:moveTo>
                  <a:lnTo>
                    <a:pt x="620650" y="1274709"/>
                  </a:lnTo>
                  <a:lnTo>
                    <a:pt x="613972" y="1260511"/>
                  </a:lnTo>
                  <a:lnTo>
                    <a:pt x="607938" y="1245908"/>
                  </a:lnTo>
                  <a:lnTo>
                    <a:pt x="602558" y="1230936"/>
                  </a:lnTo>
                </a:path>
                <a:path w="1645285" h="1429385">
                  <a:moveTo>
                    <a:pt x="1097604" y="1144957"/>
                  </a:moveTo>
                  <a:lnTo>
                    <a:pt x="1096124" y="1160927"/>
                  </a:lnTo>
                  <a:lnTo>
                    <a:pt x="1093953" y="1176802"/>
                  </a:lnTo>
                  <a:lnTo>
                    <a:pt x="1091068" y="1192534"/>
                  </a:lnTo>
                  <a:lnTo>
                    <a:pt x="1087444" y="1208076"/>
                  </a:lnTo>
                </a:path>
                <a:path w="1645285" h="1429385">
                  <a:moveTo>
                    <a:pt x="1299280" y="754559"/>
                  </a:moveTo>
                  <a:lnTo>
                    <a:pt x="1334945" y="780338"/>
                  </a:lnTo>
                  <a:lnTo>
                    <a:pt x="1365353" y="813003"/>
                  </a:lnTo>
                  <a:lnTo>
                    <a:pt x="1389926" y="851460"/>
                  </a:lnTo>
                  <a:lnTo>
                    <a:pt x="1408086" y="894617"/>
                  </a:lnTo>
                  <a:lnTo>
                    <a:pt x="1419254" y="941378"/>
                  </a:lnTo>
                  <a:lnTo>
                    <a:pt x="1422851" y="990652"/>
                  </a:lnTo>
                </a:path>
                <a:path w="1645285" h="1429385">
                  <a:moveTo>
                    <a:pt x="1590872" y="503099"/>
                  </a:moveTo>
                  <a:lnTo>
                    <a:pt x="1580440" y="527949"/>
                  </a:lnTo>
                  <a:lnTo>
                    <a:pt x="1567710" y="551121"/>
                  </a:lnTo>
                  <a:lnTo>
                    <a:pt x="1552814" y="572411"/>
                  </a:lnTo>
                  <a:lnTo>
                    <a:pt x="1535881" y="591618"/>
                  </a:lnTo>
                </a:path>
                <a:path w="1645285" h="1429385">
                  <a:moveTo>
                    <a:pt x="1458792" y="174550"/>
                  </a:moveTo>
                  <a:lnTo>
                    <a:pt x="1460124" y="184901"/>
                  </a:lnTo>
                  <a:lnTo>
                    <a:pt x="1461062" y="195346"/>
                  </a:lnTo>
                  <a:lnTo>
                    <a:pt x="1461596" y="205840"/>
                  </a:lnTo>
                  <a:lnTo>
                    <a:pt x="1461713" y="216333"/>
                  </a:lnTo>
                </a:path>
                <a:path w="1645285" h="1429385">
                  <a:moveTo>
                    <a:pt x="1107129" y="125782"/>
                  </a:moveTo>
                  <a:lnTo>
                    <a:pt x="1112981" y="111554"/>
                  </a:lnTo>
                  <a:lnTo>
                    <a:pt x="1119654" y="97874"/>
                  </a:lnTo>
                  <a:lnTo>
                    <a:pt x="1127114" y="84813"/>
                  </a:lnTo>
                  <a:lnTo>
                    <a:pt x="1135323" y="72442"/>
                  </a:lnTo>
                </a:path>
                <a:path w="1645285" h="1429385">
                  <a:moveTo>
                    <a:pt x="843350" y="151182"/>
                  </a:moveTo>
                  <a:lnTo>
                    <a:pt x="845850" y="139302"/>
                  </a:lnTo>
                  <a:lnTo>
                    <a:pt x="848970" y="127671"/>
                  </a:lnTo>
                  <a:lnTo>
                    <a:pt x="852708" y="116303"/>
                  </a:lnTo>
                  <a:lnTo>
                    <a:pt x="857066" y="105208"/>
                  </a:lnTo>
                </a:path>
                <a:path w="1645285" h="1429385">
                  <a:moveTo>
                    <a:pt x="533724" y="166803"/>
                  </a:moveTo>
                  <a:lnTo>
                    <a:pt x="546962" y="176608"/>
                  </a:lnTo>
                  <a:lnTo>
                    <a:pt x="559616" y="187329"/>
                  </a:lnTo>
                  <a:lnTo>
                    <a:pt x="571675" y="198932"/>
                  </a:lnTo>
                  <a:lnTo>
                    <a:pt x="583127" y="211380"/>
                  </a:lnTo>
                </a:path>
                <a:path w="1645285" h="1429385">
                  <a:moveTo>
                    <a:pt x="158312" y="517450"/>
                  </a:moveTo>
                  <a:lnTo>
                    <a:pt x="155552" y="505857"/>
                  </a:lnTo>
                  <a:lnTo>
                    <a:pt x="153184" y="494146"/>
                  </a:lnTo>
                  <a:lnTo>
                    <a:pt x="151222" y="482339"/>
                  </a:lnTo>
                  <a:lnTo>
                    <a:pt x="149676" y="470460"/>
                  </a:lnTo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105404" y="660907"/>
            <a:ext cx="88900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90"/>
              </a:spcBef>
            </a:pPr>
            <a:r>
              <a:rPr sz="1400" b="1" i="1" spc="-15" dirty="0">
                <a:latin typeface="Comic Sans MS"/>
                <a:cs typeface="Comic Sans MS"/>
              </a:rPr>
              <a:t>а</a:t>
            </a:r>
            <a:r>
              <a:rPr sz="1400" b="1" i="1" spc="-20" dirty="0">
                <a:latin typeface="Comic Sans MS"/>
                <a:cs typeface="Comic Sans MS"/>
              </a:rPr>
              <a:t>н</a:t>
            </a:r>
            <a:r>
              <a:rPr sz="1400" b="1" i="1" dirty="0">
                <a:latin typeface="Comic Sans MS"/>
                <a:cs typeface="Comic Sans MS"/>
              </a:rPr>
              <a:t>к</a:t>
            </a:r>
            <a:r>
              <a:rPr sz="1400" b="1" i="1" spc="-15" dirty="0">
                <a:latin typeface="Comic Sans MS"/>
                <a:cs typeface="Comic Sans MS"/>
              </a:rPr>
              <a:t>ет</a:t>
            </a:r>
            <a:r>
              <a:rPr sz="1400" b="1" i="1" spc="-5" dirty="0">
                <a:latin typeface="Comic Sans MS"/>
                <a:cs typeface="Comic Sans MS"/>
              </a:rPr>
              <a:t>ир</a:t>
            </a:r>
            <a:r>
              <a:rPr sz="1400" b="1" i="1" spc="-15" dirty="0">
                <a:latin typeface="Comic Sans MS"/>
                <a:cs typeface="Comic Sans MS"/>
              </a:rPr>
              <a:t>о</a:t>
            </a:r>
            <a:r>
              <a:rPr sz="1400" b="1" i="1" spc="-5" dirty="0">
                <a:latin typeface="Comic Sans MS"/>
                <a:cs typeface="Comic Sans MS"/>
              </a:rPr>
              <a:t>в  </a:t>
            </a:r>
            <a:r>
              <a:rPr sz="1400" b="1" i="1" spc="-15" dirty="0">
                <a:latin typeface="Comic Sans MS"/>
                <a:cs typeface="Comic Sans MS"/>
              </a:rPr>
              <a:t>ание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704223" y="3067537"/>
            <a:ext cx="2306320" cy="1376045"/>
            <a:chOff x="6704223" y="3067537"/>
            <a:chExt cx="2306320" cy="1376045"/>
          </a:xfrm>
        </p:grpSpPr>
        <p:sp>
          <p:nvSpPr>
            <p:cNvPr id="33" name="object 33"/>
            <p:cNvSpPr/>
            <p:nvPr/>
          </p:nvSpPr>
          <p:spPr>
            <a:xfrm>
              <a:off x="6713430" y="3076745"/>
              <a:ext cx="2287905" cy="1357630"/>
            </a:xfrm>
            <a:custGeom>
              <a:avLst/>
              <a:gdLst/>
              <a:ahLst/>
              <a:cxnLst/>
              <a:rect l="l" t="t" r="r" b="b"/>
              <a:pathLst>
                <a:path w="2287904" h="1357629">
                  <a:moveTo>
                    <a:pt x="1398019" y="0"/>
                  </a:moveTo>
                  <a:lnTo>
                    <a:pt x="1347472" y="4249"/>
                  </a:lnTo>
                  <a:lnTo>
                    <a:pt x="1299503" y="17209"/>
                  </a:lnTo>
                  <a:lnTo>
                    <a:pt x="1255970" y="38378"/>
                  </a:lnTo>
                  <a:lnTo>
                    <a:pt x="1218733" y="67254"/>
                  </a:lnTo>
                  <a:lnTo>
                    <a:pt x="1189652" y="103334"/>
                  </a:lnTo>
                  <a:lnTo>
                    <a:pt x="1174588" y="92244"/>
                  </a:lnTo>
                  <a:lnTo>
                    <a:pt x="1141699" y="72777"/>
                  </a:lnTo>
                  <a:lnTo>
                    <a:pt x="1077055" y="48496"/>
                  </a:lnTo>
                  <a:lnTo>
                    <a:pt x="1028739" y="39761"/>
                  </a:lnTo>
                  <a:lnTo>
                    <a:pt x="980121" y="38000"/>
                  </a:lnTo>
                  <a:lnTo>
                    <a:pt x="932277" y="42946"/>
                  </a:lnTo>
                  <a:lnTo>
                    <a:pt x="886284" y="54333"/>
                  </a:lnTo>
                  <a:lnTo>
                    <a:pt x="843219" y="71895"/>
                  </a:lnTo>
                  <a:lnTo>
                    <a:pt x="804159" y="95364"/>
                  </a:lnTo>
                  <a:lnTo>
                    <a:pt x="770180" y="124475"/>
                  </a:lnTo>
                  <a:lnTo>
                    <a:pt x="742358" y="158960"/>
                  </a:lnTo>
                  <a:lnTo>
                    <a:pt x="699697" y="141754"/>
                  </a:lnTo>
                  <a:lnTo>
                    <a:pt x="654878" y="129364"/>
                  </a:lnTo>
                  <a:lnTo>
                    <a:pt x="608517" y="121881"/>
                  </a:lnTo>
                  <a:lnTo>
                    <a:pt x="561229" y="119397"/>
                  </a:lnTo>
                  <a:lnTo>
                    <a:pt x="513631" y="122003"/>
                  </a:lnTo>
                  <a:lnTo>
                    <a:pt x="461824" y="130846"/>
                  </a:lnTo>
                  <a:lnTo>
                    <a:pt x="413399" y="145334"/>
                  </a:lnTo>
                  <a:lnTo>
                    <a:pt x="368829" y="164963"/>
                  </a:lnTo>
                  <a:lnTo>
                    <a:pt x="328584" y="189233"/>
                  </a:lnTo>
                  <a:lnTo>
                    <a:pt x="293139" y="217641"/>
                  </a:lnTo>
                  <a:lnTo>
                    <a:pt x="262964" y="249684"/>
                  </a:lnTo>
                  <a:lnTo>
                    <a:pt x="238533" y="284862"/>
                  </a:lnTo>
                  <a:lnTo>
                    <a:pt x="220317" y="322671"/>
                  </a:lnTo>
                  <a:lnTo>
                    <a:pt x="208790" y="362610"/>
                  </a:lnTo>
                  <a:lnTo>
                    <a:pt x="204423" y="404177"/>
                  </a:lnTo>
                  <a:lnTo>
                    <a:pt x="207688" y="446869"/>
                  </a:lnTo>
                  <a:lnTo>
                    <a:pt x="205783" y="451060"/>
                  </a:lnTo>
                  <a:lnTo>
                    <a:pt x="152919" y="460684"/>
                  </a:lnTo>
                  <a:lnTo>
                    <a:pt x="104913" y="479762"/>
                  </a:lnTo>
                  <a:lnTo>
                    <a:pt x="63622" y="507317"/>
                  </a:lnTo>
                  <a:lnTo>
                    <a:pt x="30904" y="542373"/>
                  </a:lnTo>
                  <a:lnTo>
                    <a:pt x="9517" y="581820"/>
                  </a:lnTo>
                  <a:lnTo>
                    <a:pt x="0" y="622830"/>
                  </a:lnTo>
                  <a:lnTo>
                    <a:pt x="1859" y="663874"/>
                  </a:lnTo>
                  <a:lnTo>
                    <a:pt x="14602" y="703421"/>
                  </a:lnTo>
                  <a:lnTo>
                    <a:pt x="37735" y="739940"/>
                  </a:lnTo>
                  <a:lnTo>
                    <a:pt x="70766" y="771900"/>
                  </a:lnTo>
                  <a:lnTo>
                    <a:pt x="113200" y="797770"/>
                  </a:lnTo>
                  <a:lnTo>
                    <a:pt x="82980" y="830239"/>
                  </a:lnTo>
                  <a:lnTo>
                    <a:pt x="62416" y="866731"/>
                  </a:lnTo>
                  <a:lnTo>
                    <a:pt x="52067" y="905891"/>
                  </a:lnTo>
                  <a:lnTo>
                    <a:pt x="52494" y="946360"/>
                  </a:lnTo>
                  <a:lnTo>
                    <a:pt x="64710" y="988123"/>
                  </a:lnTo>
                  <a:lnTo>
                    <a:pt x="87601" y="1025350"/>
                  </a:lnTo>
                  <a:lnTo>
                    <a:pt x="119634" y="1057065"/>
                  </a:lnTo>
                  <a:lnTo>
                    <a:pt x="159276" y="1082292"/>
                  </a:lnTo>
                  <a:lnTo>
                    <a:pt x="204994" y="1100058"/>
                  </a:lnTo>
                  <a:lnTo>
                    <a:pt x="255255" y="1109386"/>
                  </a:lnTo>
                  <a:lnTo>
                    <a:pt x="308526" y="1109301"/>
                  </a:lnTo>
                  <a:lnTo>
                    <a:pt x="312844" y="1115270"/>
                  </a:lnTo>
                  <a:lnTo>
                    <a:pt x="341965" y="1149536"/>
                  </a:lnTo>
                  <a:lnTo>
                    <a:pt x="375345" y="1179930"/>
                  </a:lnTo>
                  <a:lnTo>
                    <a:pt x="412458" y="1206348"/>
                  </a:lnTo>
                  <a:lnTo>
                    <a:pt x="452780" y="1228682"/>
                  </a:lnTo>
                  <a:lnTo>
                    <a:pt x="495786" y="1246826"/>
                  </a:lnTo>
                  <a:lnTo>
                    <a:pt x="540950" y="1260675"/>
                  </a:lnTo>
                  <a:lnTo>
                    <a:pt x="587747" y="1270122"/>
                  </a:lnTo>
                  <a:lnTo>
                    <a:pt x="635652" y="1275062"/>
                  </a:lnTo>
                  <a:lnTo>
                    <a:pt x="684140" y="1275387"/>
                  </a:lnTo>
                  <a:lnTo>
                    <a:pt x="732687" y="1270993"/>
                  </a:lnTo>
                  <a:lnTo>
                    <a:pt x="780766" y="1261772"/>
                  </a:lnTo>
                  <a:lnTo>
                    <a:pt x="827852" y="1247619"/>
                  </a:lnTo>
                  <a:lnTo>
                    <a:pt x="873422" y="1228427"/>
                  </a:lnTo>
                  <a:lnTo>
                    <a:pt x="903596" y="1259994"/>
                  </a:lnTo>
                  <a:lnTo>
                    <a:pt x="938580" y="1287721"/>
                  </a:lnTo>
                  <a:lnTo>
                    <a:pt x="977819" y="1311272"/>
                  </a:lnTo>
                  <a:lnTo>
                    <a:pt x="1020758" y="1330312"/>
                  </a:lnTo>
                  <a:lnTo>
                    <a:pt x="1066843" y="1344505"/>
                  </a:lnTo>
                  <a:lnTo>
                    <a:pt x="1118525" y="1353904"/>
                  </a:lnTo>
                  <a:lnTo>
                    <a:pt x="1170036" y="1357015"/>
                  </a:lnTo>
                  <a:lnTo>
                    <a:pt x="1220687" y="1354137"/>
                  </a:lnTo>
                  <a:lnTo>
                    <a:pt x="1269789" y="1345570"/>
                  </a:lnTo>
                  <a:lnTo>
                    <a:pt x="1316656" y="1331614"/>
                  </a:lnTo>
                  <a:lnTo>
                    <a:pt x="1360598" y="1312568"/>
                  </a:lnTo>
                  <a:lnTo>
                    <a:pt x="1400928" y="1288731"/>
                  </a:lnTo>
                  <a:lnTo>
                    <a:pt x="1436957" y="1260403"/>
                  </a:lnTo>
                  <a:lnTo>
                    <a:pt x="1467997" y="1227883"/>
                  </a:lnTo>
                  <a:lnTo>
                    <a:pt x="1493361" y="1191471"/>
                  </a:lnTo>
                  <a:lnTo>
                    <a:pt x="1512359" y="1151465"/>
                  </a:lnTo>
                  <a:lnTo>
                    <a:pt x="1549625" y="1167445"/>
                  </a:lnTo>
                  <a:lnTo>
                    <a:pt x="1589035" y="1179104"/>
                  </a:lnTo>
                  <a:lnTo>
                    <a:pt x="1630016" y="1186309"/>
                  </a:lnTo>
                  <a:lnTo>
                    <a:pt x="1671998" y="1188930"/>
                  </a:lnTo>
                  <a:lnTo>
                    <a:pt x="1727089" y="1185320"/>
                  </a:lnTo>
                  <a:lnTo>
                    <a:pt x="1779006" y="1174191"/>
                  </a:lnTo>
                  <a:lnTo>
                    <a:pt x="1826881" y="1156235"/>
                  </a:lnTo>
                  <a:lnTo>
                    <a:pt x="1869846" y="1132145"/>
                  </a:lnTo>
                  <a:lnTo>
                    <a:pt x="1907031" y="1102615"/>
                  </a:lnTo>
                  <a:lnTo>
                    <a:pt x="1937569" y="1068337"/>
                  </a:lnTo>
                  <a:lnTo>
                    <a:pt x="1960590" y="1030004"/>
                  </a:lnTo>
                  <a:lnTo>
                    <a:pt x="1975226" y="988310"/>
                  </a:lnTo>
                  <a:lnTo>
                    <a:pt x="1980608" y="943947"/>
                  </a:lnTo>
                  <a:lnTo>
                    <a:pt x="2025697" y="936305"/>
                  </a:lnTo>
                  <a:lnTo>
                    <a:pt x="2069000" y="924151"/>
                  </a:lnTo>
                  <a:lnTo>
                    <a:pt x="2110017" y="907639"/>
                  </a:lnTo>
                  <a:lnTo>
                    <a:pt x="2148248" y="886924"/>
                  </a:lnTo>
                  <a:lnTo>
                    <a:pt x="2187912" y="858372"/>
                  </a:lnTo>
                  <a:lnTo>
                    <a:pt x="2221145" y="826266"/>
                  </a:lnTo>
                  <a:lnTo>
                    <a:pt x="2247847" y="791235"/>
                  </a:lnTo>
                  <a:lnTo>
                    <a:pt x="2267916" y="753906"/>
                  </a:lnTo>
                  <a:lnTo>
                    <a:pt x="2281250" y="714908"/>
                  </a:lnTo>
                  <a:lnTo>
                    <a:pt x="2287749" y="674869"/>
                  </a:lnTo>
                  <a:lnTo>
                    <a:pt x="2287311" y="634416"/>
                  </a:lnTo>
                  <a:lnTo>
                    <a:pt x="2279834" y="594178"/>
                  </a:lnTo>
                  <a:lnTo>
                    <a:pt x="2265218" y="554783"/>
                  </a:lnTo>
                  <a:lnTo>
                    <a:pt x="2243360" y="516858"/>
                  </a:lnTo>
                  <a:lnTo>
                    <a:pt x="2214161" y="481032"/>
                  </a:lnTo>
                  <a:lnTo>
                    <a:pt x="2217899" y="473652"/>
                  </a:lnTo>
                  <a:lnTo>
                    <a:pt x="2221305" y="466189"/>
                  </a:lnTo>
                  <a:lnTo>
                    <a:pt x="2224376" y="458654"/>
                  </a:lnTo>
                  <a:lnTo>
                    <a:pt x="2227115" y="451060"/>
                  </a:lnTo>
                  <a:lnTo>
                    <a:pt x="2236075" y="410491"/>
                  </a:lnTo>
                  <a:lnTo>
                    <a:pt x="2235982" y="370425"/>
                  </a:lnTo>
                  <a:lnTo>
                    <a:pt x="2227397" y="331657"/>
                  </a:lnTo>
                  <a:lnTo>
                    <a:pt x="2210882" y="294979"/>
                  </a:lnTo>
                  <a:lnTo>
                    <a:pt x="2186997" y="261188"/>
                  </a:lnTo>
                  <a:lnTo>
                    <a:pt x="2156305" y="231077"/>
                  </a:lnTo>
                  <a:lnTo>
                    <a:pt x="2119367" y="205441"/>
                  </a:lnTo>
                  <a:lnTo>
                    <a:pt x="2076743" y="185074"/>
                  </a:lnTo>
                  <a:lnTo>
                    <a:pt x="2028995" y="170771"/>
                  </a:lnTo>
                  <a:lnTo>
                    <a:pt x="2017388" y="136211"/>
                  </a:lnTo>
                  <a:lnTo>
                    <a:pt x="1973506" y="74902"/>
                  </a:lnTo>
                  <a:lnTo>
                    <a:pt x="1942254" y="49486"/>
                  </a:lnTo>
                  <a:lnTo>
                    <a:pt x="1899348" y="25718"/>
                  </a:lnTo>
                  <a:lnTo>
                    <a:pt x="1852850" y="9785"/>
                  </a:lnTo>
                  <a:lnTo>
                    <a:pt x="1804214" y="1594"/>
                  </a:lnTo>
                  <a:lnTo>
                    <a:pt x="1754897" y="1052"/>
                  </a:lnTo>
                  <a:lnTo>
                    <a:pt x="1706354" y="8064"/>
                  </a:lnTo>
                  <a:lnTo>
                    <a:pt x="1660040" y="22536"/>
                  </a:lnTo>
                  <a:lnTo>
                    <a:pt x="1617411" y="44376"/>
                  </a:lnTo>
                  <a:lnTo>
                    <a:pt x="1579923" y="73489"/>
                  </a:lnTo>
                  <a:lnTo>
                    <a:pt x="1562788" y="57342"/>
                  </a:lnTo>
                  <a:lnTo>
                    <a:pt x="1543521" y="42898"/>
                  </a:lnTo>
                  <a:lnTo>
                    <a:pt x="1522326" y="30287"/>
                  </a:lnTo>
                  <a:lnTo>
                    <a:pt x="1499405" y="19641"/>
                  </a:lnTo>
                  <a:lnTo>
                    <a:pt x="1449283" y="4963"/>
                  </a:lnTo>
                  <a:lnTo>
                    <a:pt x="1398019" y="0"/>
                  </a:lnTo>
                  <a:close/>
                </a:path>
              </a:pathLst>
            </a:custGeom>
            <a:solidFill>
              <a:srgbClr val="005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13430" y="3076745"/>
              <a:ext cx="2287905" cy="1357630"/>
            </a:xfrm>
            <a:custGeom>
              <a:avLst/>
              <a:gdLst/>
              <a:ahLst/>
              <a:cxnLst/>
              <a:rect l="l" t="t" r="r" b="b"/>
              <a:pathLst>
                <a:path w="2287904" h="1357629">
                  <a:moveTo>
                    <a:pt x="207688" y="446869"/>
                  </a:moveTo>
                  <a:lnTo>
                    <a:pt x="204423" y="404177"/>
                  </a:lnTo>
                  <a:lnTo>
                    <a:pt x="208790" y="362610"/>
                  </a:lnTo>
                  <a:lnTo>
                    <a:pt x="220317" y="322671"/>
                  </a:lnTo>
                  <a:lnTo>
                    <a:pt x="238533" y="284862"/>
                  </a:lnTo>
                  <a:lnTo>
                    <a:pt x="262964" y="249684"/>
                  </a:lnTo>
                  <a:lnTo>
                    <a:pt x="293139" y="217641"/>
                  </a:lnTo>
                  <a:lnTo>
                    <a:pt x="328584" y="189233"/>
                  </a:lnTo>
                  <a:lnTo>
                    <a:pt x="368829" y="164963"/>
                  </a:lnTo>
                  <a:lnTo>
                    <a:pt x="413399" y="145334"/>
                  </a:lnTo>
                  <a:lnTo>
                    <a:pt x="461824" y="130846"/>
                  </a:lnTo>
                  <a:lnTo>
                    <a:pt x="513631" y="122003"/>
                  </a:lnTo>
                  <a:lnTo>
                    <a:pt x="561229" y="119397"/>
                  </a:lnTo>
                  <a:lnTo>
                    <a:pt x="608517" y="121881"/>
                  </a:lnTo>
                  <a:lnTo>
                    <a:pt x="654878" y="129364"/>
                  </a:lnTo>
                  <a:lnTo>
                    <a:pt x="699697" y="141754"/>
                  </a:lnTo>
                  <a:lnTo>
                    <a:pt x="742358" y="158960"/>
                  </a:lnTo>
                  <a:lnTo>
                    <a:pt x="770180" y="124475"/>
                  </a:lnTo>
                  <a:lnTo>
                    <a:pt x="804159" y="95364"/>
                  </a:lnTo>
                  <a:lnTo>
                    <a:pt x="843219" y="71895"/>
                  </a:lnTo>
                  <a:lnTo>
                    <a:pt x="886284" y="54333"/>
                  </a:lnTo>
                  <a:lnTo>
                    <a:pt x="932277" y="42946"/>
                  </a:lnTo>
                  <a:lnTo>
                    <a:pt x="980121" y="38000"/>
                  </a:lnTo>
                  <a:lnTo>
                    <a:pt x="1028739" y="39761"/>
                  </a:lnTo>
                  <a:lnTo>
                    <a:pt x="1077055" y="48496"/>
                  </a:lnTo>
                  <a:lnTo>
                    <a:pt x="1123993" y="64472"/>
                  </a:lnTo>
                  <a:lnTo>
                    <a:pt x="1158584" y="82046"/>
                  </a:lnTo>
                  <a:lnTo>
                    <a:pt x="1189652" y="103334"/>
                  </a:lnTo>
                  <a:lnTo>
                    <a:pt x="1218733" y="67254"/>
                  </a:lnTo>
                  <a:lnTo>
                    <a:pt x="1255970" y="38378"/>
                  </a:lnTo>
                  <a:lnTo>
                    <a:pt x="1299503" y="17209"/>
                  </a:lnTo>
                  <a:lnTo>
                    <a:pt x="1347472" y="4249"/>
                  </a:lnTo>
                  <a:lnTo>
                    <a:pt x="1398019" y="0"/>
                  </a:lnTo>
                  <a:lnTo>
                    <a:pt x="1449283" y="4963"/>
                  </a:lnTo>
                  <a:lnTo>
                    <a:pt x="1499405" y="19641"/>
                  </a:lnTo>
                  <a:lnTo>
                    <a:pt x="1543521" y="42898"/>
                  </a:lnTo>
                  <a:lnTo>
                    <a:pt x="1579923" y="73489"/>
                  </a:lnTo>
                  <a:lnTo>
                    <a:pt x="1617411" y="44376"/>
                  </a:lnTo>
                  <a:lnTo>
                    <a:pt x="1660040" y="22536"/>
                  </a:lnTo>
                  <a:lnTo>
                    <a:pt x="1706354" y="8064"/>
                  </a:lnTo>
                  <a:lnTo>
                    <a:pt x="1754897" y="1052"/>
                  </a:lnTo>
                  <a:lnTo>
                    <a:pt x="1804214" y="1594"/>
                  </a:lnTo>
                  <a:lnTo>
                    <a:pt x="1852850" y="9785"/>
                  </a:lnTo>
                  <a:lnTo>
                    <a:pt x="1899348" y="25718"/>
                  </a:lnTo>
                  <a:lnTo>
                    <a:pt x="1942254" y="49486"/>
                  </a:lnTo>
                  <a:lnTo>
                    <a:pt x="1973506" y="74902"/>
                  </a:lnTo>
                  <a:lnTo>
                    <a:pt x="1998721" y="104033"/>
                  </a:lnTo>
                  <a:lnTo>
                    <a:pt x="2028995" y="170771"/>
                  </a:lnTo>
                  <a:lnTo>
                    <a:pt x="2076743" y="185074"/>
                  </a:lnTo>
                  <a:lnTo>
                    <a:pt x="2119367" y="205441"/>
                  </a:lnTo>
                  <a:lnTo>
                    <a:pt x="2156305" y="231077"/>
                  </a:lnTo>
                  <a:lnTo>
                    <a:pt x="2186997" y="261188"/>
                  </a:lnTo>
                  <a:lnTo>
                    <a:pt x="2210882" y="294979"/>
                  </a:lnTo>
                  <a:lnTo>
                    <a:pt x="2227397" y="331657"/>
                  </a:lnTo>
                  <a:lnTo>
                    <a:pt x="2235982" y="370425"/>
                  </a:lnTo>
                  <a:lnTo>
                    <a:pt x="2236075" y="410491"/>
                  </a:lnTo>
                  <a:lnTo>
                    <a:pt x="2227115" y="451060"/>
                  </a:lnTo>
                  <a:lnTo>
                    <a:pt x="2224376" y="458654"/>
                  </a:lnTo>
                  <a:lnTo>
                    <a:pt x="2221305" y="466189"/>
                  </a:lnTo>
                  <a:lnTo>
                    <a:pt x="2217899" y="473652"/>
                  </a:lnTo>
                  <a:lnTo>
                    <a:pt x="2214161" y="481032"/>
                  </a:lnTo>
                  <a:lnTo>
                    <a:pt x="2243360" y="516858"/>
                  </a:lnTo>
                  <a:lnTo>
                    <a:pt x="2265218" y="554783"/>
                  </a:lnTo>
                  <a:lnTo>
                    <a:pt x="2279834" y="594178"/>
                  </a:lnTo>
                  <a:lnTo>
                    <a:pt x="2287311" y="634416"/>
                  </a:lnTo>
                  <a:lnTo>
                    <a:pt x="2287749" y="674869"/>
                  </a:lnTo>
                  <a:lnTo>
                    <a:pt x="2281250" y="714908"/>
                  </a:lnTo>
                  <a:lnTo>
                    <a:pt x="2267916" y="753906"/>
                  </a:lnTo>
                  <a:lnTo>
                    <a:pt x="2247847" y="791235"/>
                  </a:lnTo>
                  <a:lnTo>
                    <a:pt x="2221145" y="826266"/>
                  </a:lnTo>
                  <a:lnTo>
                    <a:pt x="2187912" y="858372"/>
                  </a:lnTo>
                  <a:lnTo>
                    <a:pt x="2148248" y="886924"/>
                  </a:lnTo>
                  <a:lnTo>
                    <a:pt x="2110017" y="907639"/>
                  </a:lnTo>
                  <a:lnTo>
                    <a:pt x="2069000" y="924151"/>
                  </a:lnTo>
                  <a:lnTo>
                    <a:pt x="2025697" y="936305"/>
                  </a:lnTo>
                  <a:lnTo>
                    <a:pt x="1980608" y="943947"/>
                  </a:lnTo>
                  <a:lnTo>
                    <a:pt x="1975226" y="988310"/>
                  </a:lnTo>
                  <a:lnTo>
                    <a:pt x="1960590" y="1030004"/>
                  </a:lnTo>
                  <a:lnTo>
                    <a:pt x="1937569" y="1068337"/>
                  </a:lnTo>
                  <a:lnTo>
                    <a:pt x="1907031" y="1102615"/>
                  </a:lnTo>
                  <a:lnTo>
                    <a:pt x="1869846" y="1132145"/>
                  </a:lnTo>
                  <a:lnTo>
                    <a:pt x="1826881" y="1156235"/>
                  </a:lnTo>
                  <a:lnTo>
                    <a:pt x="1779006" y="1174191"/>
                  </a:lnTo>
                  <a:lnTo>
                    <a:pt x="1727089" y="1185320"/>
                  </a:lnTo>
                  <a:lnTo>
                    <a:pt x="1671998" y="1188930"/>
                  </a:lnTo>
                  <a:lnTo>
                    <a:pt x="1630016" y="1186309"/>
                  </a:lnTo>
                  <a:lnTo>
                    <a:pt x="1589035" y="1179104"/>
                  </a:lnTo>
                  <a:lnTo>
                    <a:pt x="1549625" y="1167445"/>
                  </a:lnTo>
                  <a:lnTo>
                    <a:pt x="1512359" y="1151465"/>
                  </a:lnTo>
                  <a:lnTo>
                    <a:pt x="1493361" y="1191471"/>
                  </a:lnTo>
                  <a:lnTo>
                    <a:pt x="1467997" y="1227883"/>
                  </a:lnTo>
                  <a:lnTo>
                    <a:pt x="1436957" y="1260403"/>
                  </a:lnTo>
                  <a:lnTo>
                    <a:pt x="1400928" y="1288731"/>
                  </a:lnTo>
                  <a:lnTo>
                    <a:pt x="1360598" y="1312568"/>
                  </a:lnTo>
                  <a:lnTo>
                    <a:pt x="1316656" y="1331614"/>
                  </a:lnTo>
                  <a:lnTo>
                    <a:pt x="1269789" y="1345570"/>
                  </a:lnTo>
                  <a:lnTo>
                    <a:pt x="1220687" y="1354137"/>
                  </a:lnTo>
                  <a:lnTo>
                    <a:pt x="1170036" y="1357015"/>
                  </a:lnTo>
                  <a:lnTo>
                    <a:pt x="1118525" y="1353904"/>
                  </a:lnTo>
                  <a:lnTo>
                    <a:pt x="1066843" y="1344505"/>
                  </a:lnTo>
                  <a:lnTo>
                    <a:pt x="1020758" y="1330312"/>
                  </a:lnTo>
                  <a:lnTo>
                    <a:pt x="977819" y="1311272"/>
                  </a:lnTo>
                  <a:lnTo>
                    <a:pt x="938580" y="1287721"/>
                  </a:lnTo>
                  <a:lnTo>
                    <a:pt x="903596" y="1259994"/>
                  </a:lnTo>
                  <a:lnTo>
                    <a:pt x="873422" y="1228427"/>
                  </a:lnTo>
                  <a:lnTo>
                    <a:pt x="827852" y="1247619"/>
                  </a:lnTo>
                  <a:lnTo>
                    <a:pt x="780766" y="1261772"/>
                  </a:lnTo>
                  <a:lnTo>
                    <a:pt x="732687" y="1270993"/>
                  </a:lnTo>
                  <a:lnTo>
                    <a:pt x="684140" y="1275387"/>
                  </a:lnTo>
                  <a:lnTo>
                    <a:pt x="635652" y="1275062"/>
                  </a:lnTo>
                  <a:lnTo>
                    <a:pt x="587747" y="1270122"/>
                  </a:lnTo>
                  <a:lnTo>
                    <a:pt x="540950" y="1260675"/>
                  </a:lnTo>
                  <a:lnTo>
                    <a:pt x="495786" y="1246826"/>
                  </a:lnTo>
                  <a:lnTo>
                    <a:pt x="452780" y="1228682"/>
                  </a:lnTo>
                  <a:lnTo>
                    <a:pt x="412458" y="1206348"/>
                  </a:lnTo>
                  <a:lnTo>
                    <a:pt x="375345" y="1179930"/>
                  </a:lnTo>
                  <a:lnTo>
                    <a:pt x="341965" y="1149536"/>
                  </a:lnTo>
                  <a:lnTo>
                    <a:pt x="312844" y="1115270"/>
                  </a:lnTo>
                  <a:lnTo>
                    <a:pt x="308526" y="1109301"/>
                  </a:lnTo>
                  <a:lnTo>
                    <a:pt x="255255" y="1109386"/>
                  </a:lnTo>
                  <a:lnTo>
                    <a:pt x="204994" y="1100058"/>
                  </a:lnTo>
                  <a:lnTo>
                    <a:pt x="159276" y="1082292"/>
                  </a:lnTo>
                  <a:lnTo>
                    <a:pt x="119634" y="1057065"/>
                  </a:lnTo>
                  <a:lnTo>
                    <a:pt x="87601" y="1025350"/>
                  </a:lnTo>
                  <a:lnTo>
                    <a:pt x="64710" y="988123"/>
                  </a:lnTo>
                  <a:lnTo>
                    <a:pt x="52494" y="946360"/>
                  </a:lnTo>
                  <a:lnTo>
                    <a:pt x="52067" y="905891"/>
                  </a:lnTo>
                  <a:lnTo>
                    <a:pt x="62416" y="866731"/>
                  </a:lnTo>
                  <a:lnTo>
                    <a:pt x="82980" y="830239"/>
                  </a:lnTo>
                  <a:lnTo>
                    <a:pt x="113200" y="797770"/>
                  </a:lnTo>
                  <a:lnTo>
                    <a:pt x="70766" y="771900"/>
                  </a:lnTo>
                  <a:lnTo>
                    <a:pt x="37735" y="739940"/>
                  </a:lnTo>
                  <a:lnTo>
                    <a:pt x="14602" y="703421"/>
                  </a:lnTo>
                  <a:lnTo>
                    <a:pt x="1859" y="663874"/>
                  </a:lnTo>
                  <a:lnTo>
                    <a:pt x="0" y="622830"/>
                  </a:lnTo>
                  <a:lnTo>
                    <a:pt x="9517" y="581820"/>
                  </a:lnTo>
                  <a:lnTo>
                    <a:pt x="30904" y="542373"/>
                  </a:lnTo>
                  <a:lnTo>
                    <a:pt x="63622" y="507317"/>
                  </a:lnTo>
                  <a:lnTo>
                    <a:pt x="104913" y="479762"/>
                  </a:lnTo>
                  <a:lnTo>
                    <a:pt x="152919" y="460684"/>
                  </a:lnTo>
                  <a:lnTo>
                    <a:pt x="205783" y="451060"/>
                  </a:lnTo>
                  <a:lnTo>
                    <a:pt x="207688" y="446869"/>
                  </a:lnTo>
                  <a:close/>
                </a:path>
                <a:path w="2287904" h="1357629">
                  <a:moveTo>
                    <a:pt x="249598" y="817582"/>
                  </a:moveTo>
                  <a:lnTo>
                    <a:pt x="214643" y="817600"/>
                  </a:lnTo>
                  <a:lnTo>
                    <a:pt x="180272" y="813344"/>
                  </a:lnTo>
                  <a:lnTo>
                    <a:pt x="147067" y="804920"/>
                  </a:lnTo>
                  <a:lnTo>
                    <a:pt x="115613" y="792436"/>
                  </a:lnTo>
                </a:path>
                <a:path w="2287904" h="1357629">
                  <a:moveTo>
                    <a:pt x="367962" y="1091394"/>
                  </a:moveTo>
                  <a:lnTo>
                    <a:pt x="353686" y="1095510"/>
                  </a:lnTo>
                  <a:lnTo>
                    <a:pt x="339101" y="1098887"/>
                  </a:lnTo>
                  <a:lnTo>
                    <a:pt x="324278" y="1101503"/>
                  </a:lnTo>
                  <a:lnTo>
                    <a:pt x="309288" y="1103332"/>
                  </a:lnTo>
                </a:path>
                <a:path w="2287904" h="1357629">
                  <a:moveTo>
                    <a:pt x="873295" y="1222966"/>
                  </a:moveTo>
                  <a:lnTo>
                    <a:pt x="863081" y="1209897"/>
                  </a:lnTo>
                  <a:lnTo>
                    <a:pt x="853784" y="1196423"/>
                  </a:lnTo>
                  <a:lnTo>
                    <a:pt x="845416" y="1182568"/>
                  </a:lnTo>
                  <a:lnTo>
                    <a:pt x="837989" y="1168356"/>
                  </a:lnTo>
                </a:path>
                <a:path w="2287904" h="1357629">
                  <a:moveTo>
                    <a:pt x="1526710" y="1086695"/>
                  </a:moveTo>
                  <a:lnTo>
                    <a:pt x="1524686" y="1101901"/>
                  </a:lnTo>
                  <a:lnTo>
                    <a:pt x="1521662" y="1117001"/>
                  </a:lnTo>
                  <a:lnTo>
                    <a:pt x="1517637" y="1131933"/>
                  </a:lnTo>
                  <a:lnTo>
                    <a:pt x="1512613" y="1146639"/>
                  </a:lnTo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511540" y="3783964"/>
              <a:ext cx="190373" cy="2423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21119" y="3145916"/>
              <a:ext cx="2005964" cy="492759"/>
            </a:xfrm>
            <a:custGeom>
              <a:avLst/>
              <a:gdLst/>
              <a:ahLst/>
              <a:cxnLst/>
              <a:rect l="l" t="t" r="r" b="b"/>
              <a:pathLst>
                <a:path w="2005965" h="492760">
                  <a:moveTo>
                    <a:pt x="2005456" y="408559"/>
                  </a:moveTo>
                  <a:lnTo>
                    <a:pt x="1990919" y="432123"/>
                  </a:lnTo>
                  <a:lnTo>
                    <a:pt x="1973167" y="454104"/>
                  </a:lnTo>
                  <a:lnTo>
                    <a:pt x="1952414" y="474299"/>
                  </a:lnTo>
                  <a:lnTo>
                    <a:pt x="1928876" y="492506"/>
                  </a:lnTo>
                </a:path>
                <a:path w="2005965" h="492760">
                  <a:moveTo>
                    <a:pt x="1821560" y="96774"/>
                  </a:moveTo>
                  <a:lnTo>
                    <a:pt x="1823464" y="106628"/>
                  </a:lnTo>
                  <a:lnTo>
                    <a:pt x="1824783" y="116554"/>
                  </a:lnTo>
                  <a:lnTo>
                    <a:pt x="1825507" y="126527"/>
                  </a:lnTo>
                  <a:lnTo>
                    <a:pt x="1825625" y="136525"/>
                  </a:lnTo>
                </a:path>
                <a:path w="2005965" h="492760">
                  <a:moveTo>
                    <a:pt x="1332356" y="50546"/>
                  </a:moveTo>
                  <a:lnTo>
                    <a:pt x="1340417" y="37076"/>
                  </a:lnTo>
                  <a:lnTo>
                    <a:pt x="1349692" y="24130"/>
                  </a:lnTo>
                  <a:lnTo>
                    <a:pt x="1360110" y="11755"/>
                  </a:lnTo>
                  <a:lnTo>
                    <a:pt x="1371600" y="0"/>
                  </a:lnTo>
                </a:path>
                <a:path w="2005965" h="492760">
                  <a:moveTo>
                    <a:pt x="965200" y="74675"/>
                  </a:moveTo>
                  <a:lnTo>
                    <a:pt x="968694" y="63420"/>
                  </a:lnTo>
                  <a:lnTo>
                    <a:pt x="973058" y="52355"/>
                  </a:lnTo>
                  <a:lnTo>
                    <a:pt x="978255" y="41528"/>
                  </a:lnTo>
                  <a:lnTo>
                    <a:pt x="984250" y="30987"/>
                  </a:lnTo>
                </a:path>
                <a:path w="2005965" h="492760">
                  <a:moveTo>
                    <a:pt x="534415" y="89535"/>
                  </a:moveTo>
                  <a:lnTo>
                    <a:pt x="552815" y="98839"/>
                  </a:lnTo>
                  <a:lnTo>
                    <a:pt x="570452" y="109013"/>
                  </a:lnTo>
                  <a:lnTo>
                    <a:pt x="587279" y="120020"/>
                  </a:lnTo>
                  <a:lnTo>
                    <a:pt x="603250" y="131825"/>
                  </a:lnTo>
                </a:path>
                <a:path w="2005965" h="492760">
                  <a:moveTo>
                    <a:pt x="12064" y="422148"/>
                  </a:moveTo>
                  <a:lnTo>
                    <a:pt x="8233" y="411202"/>
                  </a:lnTo>
                  <a:lnTo>
                    <a:pt x="4937" y="400113"/>
                  </a:lnTo>
                  <a:lnTo>
                    <a:pt x="2188" y="388929"/>
                  </a:lnTo>
                  <a:lnTo>
                    <a:pt x="0" y="377698"/>
                  </a:lnTo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197090" y="3272154"/>
            <a:ext cx="1163320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Comic Sans MS"/>
                <a:cs typeface="Comic Sans MS"/>
              </a:rPr>
              <a:t>р</a:t>
            </a:r>
            <a:r>
              <a:rPr sz="1400" b="1" i="1" spc="-15" dirty="0">
                <a:latin typeface="Comic Sans MS"/>
                <a:cs typeface="Comic Sans MS"/>
              </a:rPr>
              <a:t>а</a:t>
            </a:r>
            <a:r>
              <a:rPr sz="1400" b="1" i="1" spc="-20" dirty="0">
                <a:latin typeface="Comic Sans MS"/>
                <a:cs typeface="Comic Sans MS"/>
              </a:rPr>
              <a:t>з</a:t>
            </a:r>
            <a:r>
              <a:rPr sz="1400" b="1" i="1" spc="-15" dirty="0">
                <a:latin typeface="Comic Sans MS"/>
                <a:cs typeface="Comic Sans MS"/>
              </a:rPr>
              <a:t>в</a:t>
            </a:r>
            <a:r>
              <a:rPr sz="1400" b="1" i="1" spc="-5" dirty="0">
                <a:latin typeface="Comic Sans MS"/>
                <a:cs typeface="Comic Sans MS"/>
              </a:rPr>
              <a:t>л</a:t>
            </a:r>
            <a:r>
              <a:rPr sz="1400" b="1" i="1" spc="-15" dirty="0">
                <a:latin typeface="Comic Sans MS"/>
                <a:cs typeface="Comic Sans MS"/>
              </a:rPr>
              <a:t>е</a:t>
            </a:r>
            <a:r>
              <a:rPr sz="1400" b="1" i="1" spc="-5" dirty="0">
                <a:latin typeface="Comic Sans MS"/>
                <a:cs typeface="Comic Sans MS"/>
              </a:rPr>
              <a:t>ч</a:t>
            </a:r>
            <a:r>
              <a:rPr sz="1400" b="1" i="1" spc="-15" dirty="0">
                <a:latin typeface="Comic Sans MS"/>
                <a:cs typeface="Comic Sans MS"/>
              </a:rPr>
              <a:t>е</a:t>
            </a:r>
            <a:r>
              <a:rPr sz="1400" b="1" i="1" spc="-20" dirty="0">
                <a:latin typeface="Comic Sans MS"/>
                <a:cs typeface="Comic Sans MS"/>
              </a:rPr>
              <a:t>н</a:t>
            </a:r>
            <a:r>
              <a:rPr sz="1400" b="1" i="1" spc="-10" dirty="0">
                <a:latin typeface="Comic Sans MS"/>
                <a:cs typeface="Comic Sans MS"/>
              </a:rPr>
              <a:t>и</a:t>
            </a:r>
            <a:r>
              <a:rPr sz="1400" b="1" i="1" spc="-15" dirty="0">
                <a:latin typeface="Comic Sans MS"/>
                <a:cs typeface="Comic Sans MS"/>
              </a:rPr>
              <a:t>я</a:t>
            </a:r>
            <a:r>
              <a:rPr sz="1400" b="1" i="1" spc="-5" dirty="0">
                <a:latin typeface="Comic Sans MS"/>
                <a:cs typeface="Comic Sans MS"/>
              </a:rPr>
              <a:t>,  </a:t>
            </a:r>
            <a:r>
              <a:rPr sz="1400" b="1" i="1" spc="-10" dirty="0">
                <a:latin typeface="Comic Sans MS"/>
                <a:cs typeface="Comic Sans MS"/>
              </a:rPr>
              <a:t>совместные  праздники </a:t>
            </a:r>
            <a:r>
              <a:rPr sz="1400" b="1" i="1" spc="-5" dirty="0">
                <a:latin typeface="Comic Sans MS"/>
                <a:cs typeface="Comic Sans MS"/>
              </a:rPr>
              <a:t>и  </a:t>
            </a:r>
            <a:r>
              <a:rPr sz="1400" b="1" i="1" spc="-10" dirty="0">
                <a:latin typeface="Comic Sans MS"/>
                <a:cs typeface="Comic Sans MS"/>
              </a:rPr>
              <a:t>досуги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782567" y="4291647"/>
            <a:ext cx="2790190" cy="1787525"/>
            <a:chOff x="3782567" y="4291647"/>
            <a:chExt cx="2790190" cy="1787525"/>
          </a:xfrm>
        </p:grpSpPr>
        <p:sp>
          <p:nvSpPr>
            <p:cNvPr id="39" name="object 39"/>
            <p:cNvSpPr/>
            <p:nvPr/>
          </p:nvSpPr>
          <p:spPr>
            <a:xfrm>
              <a:off x="3782567" y="4291647"/>
              <a:ext cx="2790190" cy="17873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58660" y="4365939"/>
              <a:ext cx="2645079" cy="1642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58660" y="4365939"/>
              <a:ext cx="2645410" cy="1643380"/>
            </a:xfrm>
            <a:custGeom>
              <a:avLst/>
              <a:gdLst/>
              <a:ahLst/>
              <a:cxnLst/>
              <a:rect l="l" t="t" r="r" b="b"/>
              <a:pathLst>
                <a:path w="2645409" h="1643379">
                  <a:moveTo>
                    <a:pt x="240264" y="540704"/>
                  </a:moveTo>
                  <a:lnTo>
                    <a:pt x="236446" y="496897"/>
                  </a:lnTo>
                  <a:lnTo>
                    <a:pt x="239015" y="453994"/>
                  </a:lnTo>
                  <a:lnTo>
                    <a:pt x="247637" y="412366"/>
                  </a:lnTo>
                  <a:lnTo>
                    <a:pt x="261983" y="372380"/>
                  </a:lnTo>
                  <a:lnTo>
                    <a:pt x="281718" y="334405"/>
                  </a:lnTo>
                  <a:lnTo>
                    <a:pt x="306513" y="298811"/>
                  </a:lnTo>
                  <a:lnTo>
                    <a:pt x="336034" y="265965"/>
                  </a:lnTo>
                  <a:lnTo>
                    <a:pt x="369949" y="236236"/>
                  </a:lnTo>
                  <a:lnTo>
                    <a:pt x="407928" y="209994"/>
                  </a:lnTo>
                  <a:lnTo>
                    <a:pt x="449638" y="187606"/>
                  </a:lnTo>
                  <a:lnTo>
                    <a:pt x="494746" y="169442"/>
                  </a:lnTo>
                  <a:lnTo>
                    <a:pt x="542922" y="155870"/>
                  </a:lnTo>
                  <a:lnTo>
                    <a:pt x="593832" y="147258"/>
                  </a:lnTo>
                  <a:lnTo>
                    <a:pt x="648850" y="144069"/>
                  </a:lnTo>
                  <a:lnTo>
                    <a:pt x="703538" y="147073"/>
                  </a:lnTo>
                  <a:lnTo>
                    <a:pt x="757172" y="156155"/>
                  </a:lnTo>
                  <a:lnTo>
                    <a:pt x="809025" y="171199"/>
                  </a:lnTo>
                  <a:lnTo>
                    <a:pt x="858373" y="192089"/>
                  </a:lnTo>
                  <a:lnTo>
                    <a:pt x="884095" y="157410"/>
                  </a:lnTo>
                  <a:lnTo>
                    <a:pt x="914739" y="127057"/>
                  </a:lnTo>
                  <a:lnTo>
                    <a:pt x="949624" y="101207"/>
                  </a:lnTo>
                  <a:lnTo>
                    <a:pt x="988065" y="80035"/>
                  </a:lnTo>
                  <a:lnTo>
                    <a:pt x="1029382" y="63720"/>
                  </a:lnTo>
                  <a:lnTo>
                    <a:pt x="1072892" y="52436"/>
                  </a:lnTo>
                  <a:lnTo>
                    <a:pt x="1117911" y="46359"/>
                  </a:lnTo>
                  <a:lnTo>
                    <a:pt x="1163759" y="45668"/>
                  </a:lnTo>
                  <a:lnTo>
                    <a:pt x="1209752" y="50537"/>
                  </a:lnTo>
                  <a:lnTo>
                    <a:pt x="1255208" y="61143"/>
                  </a:lnTo>
                  <a:lnTo>
                    <a:pt x="1299444" y="77662"/>
                  </a:lnTo>
                  <a:lnTo>
                    <a:pt x="1339402" y="98840"/>
                  </a:lnTo>
                  <a:lnTo>
                    <a:pt x="1375263" y="124779"/>
                  </a:lnTo>
                  <a:lnTo>
                    <a:pt x="1400561" y="90029"/>
                  </a:lnTo>
                  <a:lnTo>
                    <a:pt x="1431839" y="60477"/>
                  </a:lnTo>
                  <a:lnTo>
                    <a:pt x="1468086" y="36411"/>
                  </a:lnTo>
                  <a:lnTo>
                    <a:pt x="1508295" y="18117"/>
                  </a:lnTo>
                  <a:lnTo>
                    <a:pt x="1551454" y="5885"/>
                  </a:lnTo>
                  <a:lnTo>
                    <a:pt x="1596554" y="0"/>
                  </a:lnTo>
                  <a:lnTo>
                    <a:pt x="1642585" y="750"/>
                  </a:lnTo>
                  <a:lnTo>
                    <a:pt x="1688538" y="8423"/>
                  </a:lnTo>
                  <a:lnTo>
                    <a:pt x="1733403" y="23306"/>
                  </a:lnTo>
                  <a:lnTo>
                    <a:pt x="1784442" y="51469"/>
                  </a:lnTo>
                  <a:lnTo>
                    <a:pt x="1826621" y="88584"/>
                  </a:lnTo>
                  <a:lnTo>
                    <a:pt x="1860733" y="59673"/>
                  </a:lnTo>
                  <a:lnTo>
                    <a:pt x="1898868" y="36376"/>
                  </a:lnTo>
                  <a:lnTo>
                    <a:pt x="1940164" y="18755"/>
                  </a:lnTo>
                  <a:lnTo>
                    <a:pt x="1983758" y="6870"/>
                  </a:lnTo>
                  <a:lnTo>
                    <a:pt x="2028790" y="780"/>
                  </a:lnTo>
                  <a:lnTo>
                    <a:pt x="2074396" y="546"/>
                  </a:lnTo>
                  <a:lnTo>
                    <a:pt x="2119717" y="6228"/>
                  </a:lnTo>
                  <a:lnTo>
                    <a:pt x="2163889" y="17887"/>
                  </a:lnTo>
                  <a:lnTo>
                    <a:pt x="2206051" y="35582"/>
                  </a:lnTo>
                  <a:lnTo>
                    <a:pt x="2245340" y="59374"/>
                  </a:lnTo>
                  <a:lnTo>
                    <a:pt x="2281466" y="90192"/>
                  </a:lnTo>
                  <a:lnTo>
                    <a:pt x="2310603" y="125510"/>
                  </a:lnTo>
                  <a:lnTo>
                    <a:pt x="2332191" y="164495"/>
                  </a:lnTo>
                  <a:lnTo>
                    <a:pt x="2345670" y="206313"/>
                  </a:lnTo>
                  <a:lnTo>
                    <a:pt x="2395579" y="221593"/>
                  </a:lnTo>
                  <a:lnTo>
                    <a:pt x="2440747" y="242886"/>
                  </a:lnTo>
                  <a:lnTo>
                    <a:pt x="2480701" y="269494"/>
                  </a:lnTo>
                  <a:lnTo>
                    <a:pt x="2514969" y="300716"/>
                  </a:lnTo>
                  <a:lnTo>
                    <a:pt x="2543076" y="335853"/>
                  </a:lnTo>
                  <a:lnTo>
                    <a:pt x="2564550" y="374206"/>
                  </a:lnTo>
                  <a:lnTo>
                    <a:pt x="2578918" y="415075"/>
                  </a:lnTo>
                  <a:lnTo>
                    <a:pt x="2585706" y="457761"/>
                  </a:lnTo>
                  <a:lnTo>
                    <a:pt x="2584442" y="501564"/>
                  </a:lnTo>
                  <a:lnTo>
                    <a:pt x="2574651" y="545784"/>
                  </a:lnTo>
                  <a:lnTo>
                    <a:pt x="2559792" y="582106"/>
                  </a:lnTo>
                  <a:lnTo>
                    <a:pt x="2588877" y="618671"/>
                  </a:lnTo>
                  <a:lnTo>
                    <a:pt x="2611878" y="657134"/>
                  </a:lnTo>
                  <a:lnTo>
                    <a:pt x="2628865" y="697034"/>
                  </a:lnTo>
                  <a:lnTo>
                    <a:pt x="2639909" y="737911"/>
                  </a:lnTo>
                  <a:lnTo>
                    <a:pt x="2645079" y="779306"/>
                  </a:lnTo>
                  <a:lnTo>
                    <a:pt x="2644447" y="820758"/>
                  </a:lnTo>
                  <a:lnTo>
                    <a:pt x="2638083" y="861806"/>
                  </a:lnTo>
                  <a:lnTo>
                    <a:pt x="2626057" y="901991"/>
                  </a:lnTo>
                  <a:lnTo>
                    <a:pt x="2608440" y="940851"/>
                  </a:lnTo>
                  <a:lnTo>
                    <a:pt x="2585302" y="977928"/>
                  </a:lnTo>
                  <a:lnTo>
                    <a:pt x="2556713" y="1012760"/>
                  </a:lnTo>
                  <a:lnTo>
                    <a:pt x="2522744" y="1044888"/>
                  </a:lnTo>
                  <a:lnTo>
                    <a:pt x="2483465" y="1073850"/>
                  </a:lnTo>
                  <a:lnTo>
                    <a:pt x="2439271" y="1098913"/>
                  </a:lnTo>
                  <a:lnTo>
                    <a:pt x="2391851" y="1118904"/>
                  </a:lnTo>
                  <a:lnTo>
                    <a:pt x="2341787" y="1133608"/>
                  </a:lnTo>
                  <a:lnTo>
                    <a:pt x="2289663" y="1142811"/>
                  </a:lnTo>
                  <a:lnTo>
                    <a:pt x="2285419" y="1186998"/>
                  </a:lnTo>
                  <a:lnTo>
                    <a:pt x="2273886" y="1229120"/>
                  </a:lnTo>
                  <a:lnTo>
                    <a:pt x="2255616" y="1268719"/>
                  </a:lnTo>
                  <a:lnTo>
                    <a:pt x="2231158" y="1305335"/>
                  </a:lnTo>
                  <a:lnTo>
                    <a:pt x="2201066" y="1338511"/>
                  </a:lnTo>
                  <a:lnTo>
                    <a:pt x="2165890" y="1367786"/>
                  </a:lnTo>
                  <a:lnTo>
                    <a:pt x="2126181" y="1392703"/>
                  </a:lnTo>
                  <a:lnTo>
                    <a:pt x="2082491" y="1412801"/>
                  </a:lnTo>
                  <a:lnTo>
                    <a:pt x="2035371" y="1427622"/>
                  </a:lnTo>
                  <a:lnTo>
                    <a:pt x="1985373" y="1436707"/>
                  </a:lnTo>
                  <a:lnTo>
                    <a:pt x="1933047" y="1439598"/>
                  </a:lnTo>
                  <a:lnTo>
                    <a:pt x="1884460" y="1436429"/>
                  </a:lnTo>
                  <a:lnTo>
                    <a:pt x="1837051" y="1427699"/>
                  </a:lnTo>
                  <a:lnTo>
                    <a:pt x="1791476" y="1413571"/>
                  </a:lnTo>
                  <a:lnTo>
                    <a:pt x="1748389" y="1394208"/>
                  </a:lnTo>
                  <a:lnTo>
                    <a:pt x="1730308" y="1435490"/>
                  </a:lnTo>
                  <a:lnTo>
                    <a:pt x="1706867" y="1473693"/>
                  </a:lnTo>
                  <a:lnTo>
                    <a:pt x="1678548" y="1508598"/>
                  </a:lnTo>
                  <a:lnTo>
                    <a:pt x="1645835" y="1539987"/>
                  </a:lnTo>
                  <a:lnTo>
                    <a:pt x="1609211" y="1567640"/>
                  </a:lnTo>
                  <a:lnTo>
                    <a:pt x="1569160" y="1591337"/>
                  </a:lnTo>
                  <a:lnTo>
                    <a:pt x="1526163" y="1610860"/>
                  </a:lnTo>
                  <a:lnTo>
                    <a:pt x="1480706" y="1625989"/>
                  </a:lnTo>
                  <a:lnTo>
                    <a:pt x="1433269" y="1636506"/>
                  </a:lnTo>
                  <a:lnTo>
                    <a:pt x="1384338" y="1642192"/>
                  </a:lnTo>
                  <a:lnTo>
                    <a:pt x="1334395" y="1642826"/>
                  </a:lnTo>
                  <a:lnTo>
                    <a:pt x="1283922" y="1638190"/>
                  </a:lnTo>
                  <a:lnTo>
                    <a:pt x="1233404" y="1628066"/>
                  </a:lnTo>
                  <a:lnTo>
                    <a:pt x="1180128" y="1610885"/>
                  </a:lnTo>
                  <a:lnTo>
                    <a:pt x="1130467" y="1587823"/>
                  </a:lnTo>
                  <a:lnTo>
                    <a:pt x="1085080" y="1559285"/>
                  </a:lnTo>
                  <a:lnTo>
                    <a:pt x="1044623" y="1525680"/>
                  </a:lnTo>
                  <a:lnTo>
                    <a:pt x="1009757" y="1487413"/>
                  </a:lnTo>
                  <a:lnTo>
                    <a:pt x="964230" y="1507905"/>
                  </a:lnTo>
                  <a:lnTo>
                    <a:pt x="917321" y="1523801"/>
                  </a:lnTo>
                  <a:lnTo>
                    <a:pt x="869424" y="1535186"/>
                  </a:lnTo>
                  <a:lnTo>
                    <a:pt x="820937" y="1542143"/>
                  </a:lnTo>
                  <a:lnTo>
                    <a:pt x="772253" y="1544756"/>
                  </a:lnTo>
                  <a:lnTo>
                    <a:pt x="723770" y="1543108"/>
                  </a:lnTo>
                  <a:lnTo>
                    <a:pt x="675881" y="1537283"/>
                  </a:lnTo>
                  <a:lnTo>
                    <a:pt x="628984" y="1527364"/>
                  </a:lnTo>
                  <a:lnTo>
                    <a:pt x="583473" y="1513436"/>
                  </a:lnTo>
                  <a:lnTo>
                    <a:pt x="539745" y="1495582"/>
                  </a:lnTo>
                  <a:lnTo>
                    <a:pt x="498193" y="1473885"/>
                  </a:lnTo>
                  <a:lnTo>
                    <a:pt x="459215" y="1448428"/>
                  </a:lnTo>
                  <a:lnTo>
                    <a:pt x="423206" y="1419297"/>
                  </a:lnTo>
                  <a:lnTo>
                    <a:pt x="390561" y="1386574"/>
                  </a:lnTo>
                  <a:lnTo>
                    <a:pt x="361676" y="1350342"/>
                  </a:lnTo>
                  <a:lnTo>
                    <a:pt x="356723" y="1343128"/>
                  </a:lnTo>
                  <a:lnTo>
                    <a:pt x="302706" y="1343875"/>
                  </a:lnTo>
                  <a:lnTo>
                    <a:pt x="251174" y="1335776"/>
                  </a:lnTo>
                  <a:lnTo>
                    <a:pt x="203316" y="1319625"/>
                  </a:lnTo>
                  <a:lnTo>
                    <a:pt x="160318" y="1296215"/>
                  </a:lnTo>
                  <a:lnTo>
                    <a:pt x="123368" y="1266340"/>
                  </a:lnTo>
                  <a:lnTo>
                    <a:pt x="93655" y="1230793"/>
                  </a:lnTo>
                  <a:lnTo>
                    <a:pt x="72365" y="1190368"/>
                  </a:lnTo>
                  <a:lnTo>
                    <a:pt x="60686" y="1145859"/>
                  </a:lnTo>
                  <a:lnTo>
                    <a:pt x="60266" y="1096772"/>
                  </a:lnTo>
                  <a:lnTo>
                    <a:pt x="72275" y="1049292"/>
                  </a:lnTo>
                  <a:lnTo>
                    <a:pt x="96048" y="1005074"/>
                  </a:lnTo>
                  <a:lnTo>
                    <a:pt x="130917" y="965773"/>
                  </a:lnTo>
                  <a:lnTo>
                    <a:pt x="87440" y="938780"/>
                  </a:lnTo>
                  <a:lnTo>
                    <a:pt x="52227" y="905968"/>
                  </a:lnTo>
                  <a:lnTo>
                    <a:pt x="25661" y="868578"/>
                  </a:lnTo>
                  <a:lnTo>
                    <a:pt x="8124" y="827851"/>
                  </a:lnTo>
                  <a:lnTo>
                    <a:pt x="0" y="785029"/>
                  </a:lnTo>
                  <a:lnTo>
                    <a:pt x="1669" y="741352"/>
                  </a:lnTo>
                  <a:lnTo>
                    <a:pt x="13516" y="698063"/>
                  </a:lnTo>
                  <a:lnTo>
                    <a:pt x="35921" y="656401"/>
                  </a:lnTo>
                  <a:lnTo>
                    <a:pt x="65287" y="621757"/>
                  </a:lnTo>
                  <a:lnTo>
                    <a:pt x="101285" y="592757"/>
                  </a:lnTo>
                  <a:lnTo>
                    <a:pt x="142806" y="570018"/>
                  </a:lnTo>
                  <a:lnTo>
                    <a:pt x="188740" y="554155"/>
                  </a:lnTo>
                  <a:lnTo>
                    <a:pt x="237978" y="545784"/>
                  </a:lnTo>
                  <a:lnTo>
                    <a:pt x="240264" y="540704"/>
                  </a:lnTo>
                  <a:close/>
                </a:path>
                <a:path w="2645409" h="1643379">
                  <a:moveTo>
                    <a:pt x="288651" y="989776"/>
                  </a:moveTo>
                  <a:lnTo>
                    <a:pt x="248261" y="989802"/>
                  </a:lnTo>
                  <a:lnTo>
                    <a:pt x="208514" y="984649"/>
                  </a:lnTo>
                  <a:lnTo>
                    <a:pt x="170101" y="974471"/>
                  </a:lnTo>
                  <a:lnTo>
                    <a:pt x="133711" y="959423"/>
                  </a:lnTo>
                </a:path>
                <a:path w="2645409" h="1643379">
                  <a:moveTo>
                    <a:pt x="425430" y="1321411"/>
                  </a:moveTo>
                  <a:lnTo>
                    <a:pt x="408940" y="1326446"/>
                  </a:lnTo>
                  <a:lnTo>
                    <a:pt x="392093" y="1330549"/>
                  </a:lnTo>
                  <a:lnTo>
                    <a:pt x="374960" y="1333709"/>
                  </a:lnTo>
                  <a:lnTo>
                    <a:pt x="357612" y="1335915"/>
                  </a:lnTo>
                </a:path>
                <a:path w="2645409" h="1643379">
                  <a:moveTo>
                    <a:pt x="1009630" y="1480796"/>
                  </a:moveTo>
                  <a:lnTo>
                    <a:pt x="997847" y="1464962"/>
                  </a:lnTo>
                  <a:lnTo>
                    <a:pt x="987088" y="1448631"/>
                  </a:lnTo>
                  <a:lnTo>
                    <a:pt x="977376" y="1431837"/>
                  </a:lnTo>
                  <a:lnTo>
                    <a:pt x="968736" y="1414617"/>
                  </a:lnTo>
                </a:path>
                <a:path w="2645409" h="1643379">
                  <a:moveTo>
                    <a:pt x="1765026" y="1315785"/>
                  </a:moveTo>
                  <a:lnTo>
                    <a:pt x="1762647" y="1334193"/>
                  </a:lnTo>
                  <a:lnTo>
                    <a:pt x="1759137" y="1352455"/>
                  </a:lnTo>
                  <a:lnTo>
                    <a:pt x="1754507" y="1370533"/>
                  </a:lnTo>
                  <a:lnTo>
                    <a:pt x="1748770" y="1388391"/>
                  </a:lnTo>
                </a:path>
                <a:path w="2645409" h="1643379">
                  <a:moveTo>
                    <a:pt x="2089384" y="867094"/>
                  </a:moveTo>
                  <a:lnTo>
                    <a:pt x="2139050" y="891992"/>
                  </a:lnTo>
                  <a:lnTo>
                    <a:pt x="2182608" y="922832"/>
                  </a:lnTo>
                  <a:lnTo>
                    <a:pt x="2219473" y="958824"/>
                  </a:lnTo>
                  <a:lnTo>
                    <a:pt x="2249058" y="999177"/>
                  </a:lnTo>
                  <a:lnTo>
                    <a:pt x="2270776" y="1043100"/>
                  </a:lnTo>
                  <a:lnTo>
                    <a:pt x="2284041" y="1089803"/>
                  </a:lnTo>
                  <a:lnTo>
                    <a:pt x="2288266" y="1138493"/>
                  </a:lnTo>
                </a:path>
                <a:path w="2645409" h="1643379">
                  <a:moveTo>
                    <a:pt x="2558522" y="578169"/>
                  </a:moveTo>
                  <a:lnTo>
                    <a:pt x="2541671" y="606726"/>
                  </a:lnTo>
                  <a:lnTo>
                    <a:pt x="2521153" y="633367"/>
                  </a:lnTo>
                  <a:lnTo>
                    <a:pt x="2497158" y="657840"/>
                  </a:lnTo>
                  <a:lnTo>
                    <a:pt x="2469876" y="679896"/>
                  </a:lnTo>
                </a:path>
                <a:path w="2645409" h="1643379">
                  <a:moveTo>
                    <a:pt x="2345924" y="200598"/>
                  </a:moveTo>
                  <a:lnTo>
                    <a:pt x="2348141" y="212528"/>
                  </a:lnTo>
                  <a:lnTo>
                    <a:pt x="2349655" y="224506"/>
                  </a:lnTo>
                  <a:lnTo>
                    <a:pt x="2350479" y="236531"/>
                  </a:lnTo>
                  <a:lnTo>
                    <a:pt x="2350623" y="248604"/>
                  </a:lnTo>
                </a:path>
                <a:path w="2645409" h="1643379">
                  <a:moveTo>
                    <a:pt x="1780393" y="144464"/>
                  </a:moveTo>
                  <a:lnTo>
                    <a:pt x="1789746" y="128167"/>
                  </a:lnTo>
                  <a:lnTo>
                    <a:pt x="1800444" y="112476"/>
                  </a:lnTo>
                  <a:lnTo>
                    <a:pt x="1812451" y="97476"/>
                  </a:lnTo>
                  <a:lnTo>
                    <a:pt x="1825732" y="83250"/>
                  </a:lnTo>
                </a:path>
                <a:path w="2645409" h="1643379">
                  <a:moveTo>
                    <a:pt x="1356086" y="173674"/>
                  </a:moveTo>
                  <a:lnTo>
                    <a:pt x="1360109" y="160062"/>
                  </a:lnTo>
                  <a:lnTo>
                    <a:pt x="1365119" y="146687"/>
                  </a:lnTo>
                  <a:lnTo>
                    <a:pt x="1371106" y="133598"/>
                  </a:lnTo>
                  <a:lnTo>
                    <a:pt x="1378057" y="120842"/>
                  </a:lnTo>
                </a:path>
                <a:path w="2645409" h="1643379">
                  <a:moveTo>
                    <a:pt x="857992" y="191708"/>
                  </a:moveTo>
                  <a:lnTo>
                    <a:pt x="879273" y="202938"/>
                  </a:lnTo>
                  <a:lnTo>
                    <a:pt x="899648" y="215251"/>
                  </a:lnTo>
                  <a:lnTo>
                    <a:pt x="919071" y="228588"/>
                  </a:lnTo>
                  <a:lnTo>
                    <a:pt x="937494" y="242889"/>
                  </a:lnTo>
                </a:path>
                <a:path w="2645409" h="1643379">
                  <a:moveTo>
                    <a:pt x="254107" y="594679"/>
                  </a:moveTo>
                  <a:lnTo>
                    <a:pt x="249676" y="581370"/>
                  </a:lnTo>
                  <a:lnTo>
                    <a:pt x="245900" y="567930"/>
                  </a:lnTo>
                  <a:lnTo>
                    <a:pt x="242767" y="554371"/>
                  </a:lnTo>
                  <a:lnTo>
                    <a:pt x="240264" y="54070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348353" y="4588255"/>
            <a:ext cx="1473200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0"/>
              </a:spcBef>
            </a:pPr>
            <a:r>
              <a:rPr sz="1400" b="1" i="1" spc="-10" dirty="0">
                <a:latin typeface="Comic Sans MS"/>
                <a:cs typeface="Comic Sans MS"/>
              </a:rPr>
              <a:t>буклеты,  памятки</a:t>
            </a:r>
            <a:r>
              <a:rPr sz="1400" b="1" i="1" spc="-40" dirty="0">
                <a:latin typeface="Comic Sans MS"/>
                <a:cs typeface="Comic Sans MS"/>
              </a:rPr>
              <a:t> </a:t>
            </a:r>
            <a:r>
              <a:rPr sz="1400" b="1" i="1" spc="-15" dirty="0">
                <a:latin typeface="Comic Sans MS"/>
                <a:cs typeface="Comic Sans MS"/>
              </a:rPr>
              <a:t>газеты,  </a:t>
            </a:r>
            <a:r>
              <a:rPr sz="1400" b="1" i="1" spc="-5" dirty="0">
                <a:latin typeface="Comic Sans MS"/>
                <a:cs typeface="Comic Sans MS"/>
              </a:rPr>
              <a:t>папки</a:t>
            </a:r>
            <a:r>
              <a:rPr sz="1400" b="1" spc="-5" dirty="0">
                <a:latin typeface="Comic Sans MS"/>
                <a:cs typeface="Comic Sans MS"/>
              </a:rPr>
              <a:t>-</a:t>
            </a:r>
            <a:endParaRPr sz="1400">
              <a:latin typeface="Comic Sans MS"/>
              <a:cs typeface="Comic Sans MS"/>
            </a:endParaRPr>
          </a:p>
          <a:p>
            <a:pPr marL="2540" algn="ctr">
              <a:lnSpc>
                <a:spcPct val="100000"/>
              </a:lnSpc>
            </a:pPr>
            <a:r>
              <a:rPr sz="1400" b="1" i="1" spc="-10" dirty="0">
                <a:latin typeface="Comic Sans MS"/>
                <a:cs typeface="Comic Sans MS"/>
              </a:rPr>
              <a:t>передвижки,</a:t>
            </a:r>
            <a:endParaRPr sz="1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i="1" spc="-10" dirty="0">
                <a:latin typeface="Comic Sans MS"/>
                <a:cs typeface="Comic Sans MS"/>
              </a:rPr>
              <a:t>инф.</a:t>
            </a:r>
            <a:r>
              <a:rPr sz="1400" b="1" i="1" spc="-45" dirty="0">
                <a:latin typeface="Comic Sans MS"/>
                <a:cs typeface="Comic Sans MS"/>
              </a:rPr>
              <a:t> </a:t>
            </a:r>
            <a:r>
              <a:rPr sz="1400" b="1" i="1" spc="-15" dirty="0">
                <a:latin typeface="Comic Sans MS"/>
                <a:cs typeface="Comic Sans MS"/>
              </a:rPr>
              <a:t>стенды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560885" y="1924433"/>
            <a:ext cx="1950085" cy="1231900"/>
            <a:chOff x="5560885" y="1924433"/>
            <a:chExt cx="1950085" cy="1231900"/>
          </a:xfrm>
        </p:grpSpPr>
        <p:sp>
          <p:nvSpPr>
            <p:cNvPr id="44" name="object 44"/>
            <p:cNvSpPr/>
            <p:nvPr/>
          </p:nvSpPr>
          <p:spPr>
            <a:xfrm>
              <a:off x="5570092" y="1933640"/>
              <a:ext cx="1931670" cy="1213485"/>
            </a:xfrm>
            <a:custGeom>
              <a:avLst/>
              <a:gdLst/>
              <a:ahLst/>
              <a:cxnLst/>
              <a:rect l="l" t="t" r="r" b="b"/>
              <a:pathLst>
                <a:path w="1931670" h="1213485">
                  <a:moveTo>
                    <a:pt x="1505463" y="2"/>
                  </a:moveTo>
                  <a:lnTo>
                    <a:pt x="1458105" y="3344"/>
                  </a:lnTo>
                  <a:lnTo>
                    <a:pt x="1412519" y="15454"/>
                  </a:lnTo>
                  <a:lnTo>
                    <a:pt x="1370542" y="36205"/>
                  </a:lnTo>
                  <a:lnTo>
                    <a:pt x="1334007" y="65466"/>
                  </a:lnTo>
                  <a:lnTo>
                    <a:pt x="1319533" y="50960"/>
                  </a:lnTo>
                  <a:lnTo>
                    <a:pt x="1285394" y="26711"/>
                  </a:lnTo>
                  <a:lnTo>
                    <a:pt x="1216557" y="2736"/>
                  </a:lnTo>
                  <a:lnTo>
                    <a:pt x="1166095" y="0"/>
                  </a:lnTo>
                  <a:lnTo>
                    <a:pt x="1117171" y="8284"/>
                  </a:lnTo>
                  <a:lnTo>
                    <a:pt x="1072279" y="26876"/>
                  </a:lnTo>
                  <a:lnTo>
                    <a:pt x="1033914" y="55065"/>
                  </a:lnTo>
                  <a:lnTo>
                    <a:pt x="1004570" y="92136"/>
                  </a:lnTo>
                  <a:lnTo>
                    <a:pt x="991864" y="82162"/>
                  </a:lnTo>
                  <a:lnTo>
                    <a:pt x="949198" y="57338"/>
                  </a:lnTo>
                  <a:lnTo>
                    <a:pt x="904526" y="41719"/>
                  </a:lnTo>
                  <a:lnTo>
                    <a:pt x="858529" y="34261"/>
                  </a:lnTo>
                  <a:lnTo>
                    <a:pt x="812500" y="34623"/>
                  </a:lnTo>
                  <a:lnTo>
                    <a:pt x="767730" y="42463"/>
                  </a:lnTo>
                  <a:lnTo>
                    <a:pt x="725515" y="57441"/>
                  </a:lnTo>
                  <a:lnTo>
                    <a:pt x="687147" y="79215"/>
                  </a:lnTo>
                  <a:lnTo>
                    <a:pt x="653919" y="107446"/>
                  </a:lnTo>
                  <a:lnTo>
                    <a:pt x="627126" y="141793"/>
                  </a:lnTo>
                  <a:lnTo>
                    <a:pt x="581818" y="123221"/>
                  </a:lnTo>
                  <a:lnTo>
                    <a:pt x="533844" y="111424"/>
                  </a:lnTo>
                  <a:lnTo>
                    <a:pt x="484250" y="106556"/>
                  </a:lnTo>
                  <a:lnTo>
                    <a:pt x="434085" y="108773"/>
                  </a:lnTo>
                  <a:lnTo>
                    <a:pt x="386130" y="117752"/>
                  </a:lnTo>
                  <a:lnTo>
                    <a:pt x="341676" y="132786"/>
                  </a:lnTo>
                  <a:lnTo>
                    <a:pt x="301255" y="153275"/>
                  </a:lnTo>
                  <a:lnTo>
                    <a:pt x="265397" y="178623"/>
                  </a:lnTo>
                  <a:lnTo>
                    <a:pt x="234632" y="208230"/>
                  </a:lnTo>
                  <a:lnTo>
                    <a:pt x="209491" y="241498"/>
                  </a:lnTo>
                  <a:lnTo>
                    <a:pt x="190503" y="277829"/>
                  </a:lnTo>
                  <a:lnTo>
                    <a:pt x="178200" y="316626"/>
                  </a:lnTo>
                  <a:lnTo>
                    <a:pt x="173111" y="357289"/>
                  </a:lnTo>
                  <a:lnTo>
                    <a:pt x="175767" y="399222"/>
                  </a:lnTo>
                  <a:lnTo>
                    <a:pt x="174243" y="403032"/>
                  </a:lnTo>
                  <a:lnTo>
                    <a:pt x="129593" y="411648"/>
                  </a:lnTo>
                  <a:lnTo>
                    <a:pt x="89074" y="428717"/>
                  </a:lnTo>
                  <a:lnTo>
                    <a:pt x="54246" y="453359"/>
                  </a:lnTo>
                  <a:lnTo>
                    <a:pt x="26669" y="484693"/>
                  </a:lnTo>
                  <a:lnTo>
                    <a:pt x="6556" y="526029"/>
                  </a:lnTo>
                  <a:lnTo>
                    <a:pt x="0" y="568959"/>
                  </a:lnTo>
                  <a:lnTo>
                    <a:pt x="6334" y="611312"/>
                  </a:lnTo>
                  <a:lnTo>
                    <a:pt x="24891" y="650912"/>
                  </a:lnTo>
                  <a:lnTo>
                    <a:pt x="55006" y="685588"/>
                  </a:lnTo>
                  <a:lnTo>
                    <a:pt x="96011" y="713166"/>
                  </a:lnTo>
                  <a:lnTo>
                    <a:pt x="70566" y="742157"/>
                  </a:lnTo>
                  <a:lnTo>
                    <a:pt x="53228" y="774792"/>
                  </a:lnTo>
                  <a:lnTo>
                    <a:pt x="44487" y="809856"/>
                  </a:lnTo>
                  <a:lnTo>
                    <a:pt x="44830" y="846135"/>
                  </a:lnTo>
                  <a:lnTo>
                    <a:pt x="57781" y="889283"/>
                  </a:lnTo>
                  <a:lnTo>
                    <a:pt x="82691" y="926742"/>
                  </a:lnTo>
                  <a:lnTo>
                    <a:pt x="117506" y="957117"/>
                  </a:lnTo>
                  <a:lnTo>
                    <a:pt x="160175" y="979014"/>
                  </a:lnTo>
                  <a:lnTo>
                    <a:pt x="208643" y="991041"/>
                  </a:lnTo>
                  <a:lnTo>
                    <a:pt x="260857" y="991804"/>
                  </a:lnTo>
                  <a:lnTo>
                    <a:pt x="264540" y="997138"/>
                  </a:lnTo>
                  <a:lnTo>
                    <a:pt x="294011" y="1032966"/>
                  </a:lnTo>
                  <a:lnTo>
                    <a:pt x="328385" y="1063940"/>
                  </a:lnTo>
                  <a:lnTo>
                    <a:pt x="366933" y="1089903"/>
                  </a:lnTo>
                  <a:lnTo>
                    <a:pt x="408922" y="1110696"/>
                  </a:lnTo>
                  <a:lnTo>
                    <a:pt x="453621" y="1126165"/>
                  </a:lnTo>
                  <a:lnTo>
                    <a:pt x="500297" y="1136151"/>
                  </a:lnTo>
                  <a:lnTo>
                    <a:pt x="548220" y="1140498"/>
                  </a:lnTo>
                  <a:lnTo>
                    <a:pt x="596658" y="1139049"/>
                  </a:lnTo>
                  <a:lnTo>
                    <a:pt x="644879" y="1131647"/>
                  </a:lnTo>
                  <a:lnTo>
                    <a:pt x="692151" y="1118135"/>
                  </a:lnTo>
                  <a:lnTo>
                    <a:pt x="737742" y="1098357"/>
                  </a:lnTo>
                  <a:lnTo>
                    <a:pt x="770209" y="1133143"/>
                  </a:lnTo>
                  <a:lnTo>
                    <a:pt x="808878" y="1162428"/>
                  </a:lnTo>
                  <a:lnTo>
                    <a:pt x="852810" y="1185618"/>
                  </a:lnTo>
                  <a:lnTo>
                    <a:pt x="901064" y="1202116"/>
                  </a:lnTo>
                  <a:lnTo>
                    <a:pt x="949018" y="1211068"/>
                  </a:lnTo>
                  <a:lnTo>
                    <a:pt x="996731" y="1213244"/>
                  </a:lnTo>
                  <a:lnTo>
                    <a:pt x="1043431" y="1209001"/>
                  </a:lnTo>
                  <a:lnTo>
                    <a:pt x="1088344" y="1198696"/>
                  </a:lnTo>
                  <a:lnTo>
                    <a:pt x="1130696" y="1182685"/>
                  </a:lnTo>
                  <a:lnTo>
                    <a:pt x="1169715" y="1161324"/>
                  </a:lnTo>
                  <a:lnTo>
                    <a:pt x="1204627" y="1134971"/>
                  </a:lnTo>
                  <a:lnTo>
                    <a:pt x="1234658" y="1103982"/>
                  </a:lnTo>
                  <a:lnTo>
                    <a:pt x="1259035" y="1068714"/>
                  </a:lnTo>
                  <a:lnTo>
                    <a:pt x="1276984" y="1029523"/>
                  </a:lnTo>
                  <a:lnTo>
                    <a:pt x="1308433" y="1043816"/>
                  </a:lnTo>
                  <a:lnTo>
                    <a:pt x="1341691" y="1054240"/>
                  </a:lnTo>
                  <a:lnTo>
                    <a:pt x="1376283" y="1060687"/>
                  </a:lnTo>
                  <a:lnTo>
                    <a:pt x="1411731" y="1063051"/>
                  </a:lnTo>
                  <a:lnTo>
                    <a:pt x="1463861" y="1058893"/>
                  </a:lnTo>
                  <a:lnTo>
                    <a:pt x="1512492" y="1046338"/>
                  </a:lnTo>
                  <a:lnTo>
                    <a:pt x="1556578" y="1026265"/>
                  </a:lnTo>
                  <a:lnTo>
                    <a:pt x="1595072" y="999551"/>
                  </a:lnTo>
                  <a:lnTo>
                    <a:pt x="1626928" y="967074"/>
                  </a:lnTo>
                  <a:lnTo>
                    <a:pt x="1651101" y="929713"/>
                  </a:lnTo>
                  <a:lnTo>
                    <a:pt x="1666543" y="888345"/>
                  </a:lnTo>
                  <a:lnTo>
                    <a:pt x="1672208" y="843849"/>
                  </a:lnTo>
                  <a:lnTo>
                    <a:pt x="1710209" y="837070"/>
                  </a:lnTo>
                  <a:lnTo>
                    <a:pt x="1746757" y="826196"/>
                  </a:lnTo>
                  <a:lnTo>
                    <a:pt x="1813686" y="792922"/>
                  </a:lnTo>
                  <a:lnTo>
                    <a:pt x="1853834" y="761258"/>
                  </a:lnTo>
                  <a:lnTo>
                    <a:pt x="1885863" y="725032"/>
                  </a:lnTo>
                  <a:lnTo>
                    <a:pt x="1909614" y="685268"/>
                  </a:lnTo>
                  <a:lnTo>
                    <a:pt x="1924926" y="642993"/>
                  </a:lnTo>
                  <a:lnTo>
                    <a:pt x="1931640" y="599231"/>
                  </a:lnTo>
                  <a:lnTo>
                    <a:pt x="1929595" y="555008"/>
                  </a:lnTo>
                  <a:lnTo>
                    <a:pt x="1918632" y="511350"/>
                  </a:lnTo>
                  <a:lnTo>
                    <a:pt x="1898591" y="469282"/>
                  </a:lnTo>
                  <a:lnTo>
                    <a:pt x="1869312" y="429829"/>
                  </a:lnTo>
                  <a:lnTo>
                    <a:pt x="1872430" y="423284"/>
                  </a:lnTo>
                  <a:lnTo>
                    <a:pt x="1875297" y="416621"/>
                  </a:lnTo>
                  <a:lnTo>
                    <a:pt x="1877903" y="409862"/>
                  </a:lnTo>
                  <a:lnTo>
                    <a:pt x="1880234" y="403032"/>
                  </a:lnTo>
                  <a:lnTo>
                    <a:pt x="1888511" y="356427"/>
                  </a:lnTo>
                  <a:lnTo>
                    <a:pt x="1884398" y="310910"/>
                  </a:lnTo>
                  <a:lnTo>
                    <a:pt x="1868894" y="267984"/>
                  </a:lnTo>
                  <a:lnTo>
                    <a:pt x="1843001" y="229158"/>
                  </a:lnTo>
                  <a:lnTo>
                    <a:pt x="1807717" y="195936"/>
                  </a:lnTo>
                  <a:lnTo>
                    <a:pt x="1764042" y="169826"/>
                  </a:lnTo>
                  <a:lnTo>
                    <a:pt x="1712976" y="152334"/>
                  </a:lnTo>
                  <a:lnTo>
                    <a:pt x="1703189" y="121457"/>
                  </a:lnTo>
                  <a:lnTo>
                    <a:pt x="1666184" y="66609"/>
                  </a:lnTo>
                  <a:lnTo>
                    <a:pt x="1598157" y="20139"/>
                  </a:lnTo>
                  <a:lnTo>
                    <a:pt x="1552759" y="5557"/>
                  </a:lnTo>
                  <a:lnTo>
                    <a:pt x="1505463" y="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70092" y="1933640"/>
              <a:ext cx="1931670" cy="1213485"/>
            </a:xfrm>
            <a:custGeom>
              <a:avLst/>
              <a:gdLst/>
              <a:ahLst/>
              <a:cxnLst/>
              <a:rect l="l" t="t" r="r" b="b"/>
              <a:pathLst>
                <a:path w="1931670" h="1213485">
                  <a:moveTo>
                    <a:pt x="175767" y="399222"/>
                  </a:moveTo>
                  <a:lnTo>
                    <a:pt x="173111" y="357289"/>
                  </a:lnTo>
                  <a:lnTo>
                    <a:pt x="178200" y="316626"/>
                  </a:lnTo>
                  <a:lnTo>
                    <a:pt x="190503" y="277829"/>
                  </a:lnTo>
                  <a:lnTo>
                    <a:pt x="209491" y="241498"/>
                  </a:lnTo>
                  <a:lnTo>
                    <a:pt x="234632" y="208230"/>
                  </a:lnTo>
                  <a:lnTo>
                    <a:pt x="265397" y="178623"/>
                  </a:lnTo>
                  <a:lnTo>
                    <a:pt x="301255" y="153275"/>
                  </a:lnTo>
                  <a:lnTo>
                    <a:pt x="341676" y="132786"/>
                  </a:lnTo>
                  <a:lnTo>
                    <a:pt x="386130" y="117752"/>
                  </a:lnTo>
                  <a:lnTo>
                    <a:pt x="434085" y="108773"/>
                  </a:lnTo>
                  <a:lnTo>
                    <a:pt x="484250" y="106556"/>
                  </a:lnTo>
                  <a:lnTo>
                    <a:pt x="533844" y="111424"/>
                  </a:lnTo>
                  <a:lnTo>
                    <a:pt x="581818" y="123221"/>
                  </a:lnTo>
                  <a:lnTo>
                    <a:pt x="627126" y="141793"/>
                  </a:lnTo>
                  <a:lnTo>
                    <a:pt x="653919" y="107446"/>
                  </a:lnTo>
                  <a:lnTo>
                    <a:pt x="687147" y="79215"/>
                  </a:lnTo>
                  <a:lnTo>
                    <a:pt x="725515" y="57441"/>
                  </a:lnTo>
                  <a:lnTo>
                    <a:pt x="767730" y="42463"/>
                  </a:lnTo>
                  <a:lnTo>
                    <a:pt x="812500" y="34623"/>
                  </a:lnTo>
                  <a:lnTo>
                    <a:pt x="858529" y="34261"/>
                  </a:lnTo>
                  <a:lnTo>
                    <a:pt x="904526" y="41719"/>
                  </a:lnTo>
                  <a:lnTo>
                    <a:pt x="949198" y="57338"/>
                  </a:lnTo>
                  <a:lnTo>
                    <a:pt x="991864" y="82162"/>
                  </a:lnTo>
                  <a:lnTo>
                    <a:pt x="1004570" y="92136"/>
                  </a:lnTo>
                  <a:lnTo>
                    <a:pt x="1033914" y="55065"/>
                  </a:lnTo>
                  <a:lnTo>
                    <a:pt x="1072279" y="26876"/>
                  </a:lnTo>
                  <a:lnTo>
                    <a:pt x="1117171" y="8284"/>
                  </a:lnTo>
                  <a:lnTo>
                    <a:pt x="1166095" y="0"/>
                  </a:lnTo>
                  <a:lnTo>
                    <a:pt x="1216557" y="2736"/>
                  </a:lnTo>
                  <a:lnTo>
                    <a:pt x="1266062" y="17206"/>
                  </a:lnTo>
                  <a:lnTo>
                    <a:pt x="1303273" y="38002"/>
                  </a:lnTo>
                  <a:lnTo>
                    <a:pt x="1334007" y="65466"/>
                  </a:lnTo>
                  <a:lnTo>
                    <a:pt x="1370542" y="36205"/>
                  </a:lnTo>
                  <a:lnTo>
                    <a:pt x="1412519" y="15454"/>
                  </a:lnTo>
                  <a:lnTo>
                    <a:pt x="1458105" y="3344"/>
                  </a:lnTo>
                  <a:lnTo>
                    <a:pt x="1505463" y="2"/>
                  </a:lnTo>
                  <a:lnTo>
                    <a:pt x="1552759" y="5557"/>
                  </a:lnTo>
                  <a:lnTo>
                    <a:pt x="1598157" y="20139"/>
                  </a:lnTo>
                  <a:lnTo>
                    <a:pt x="1639824" y="43876"/>
                  </a:lnTo>
                  <a:lnTo>
                    <a:pt x="1687448" y="92675"/>
                  </a:lnTo>
                  <a:lnTo>
                    <a:pt x="1712976" y="152334"/>
                  </a:lnTo>
                  <a:lnTo>
                    <a:pt x="1764042" y="169826"/>
                  </a:lnTo>
                  <a:lnTo>
                    <a:pt x="1807717" y="195936"/>
                  </a:lnTo>
                  <a:lnTo>
                    <a:pt x="1843001" y="229158"/>
                  </a:lnTo>
                  <a:lnTo>
                    <a:pt x="1868894" y="267984"/>
                  </a:lnTo>
                  <a:lnTo>
                    <a:pt x="1884398" y="310910"/>
                  </a:lnTo>
                  <a:lnTo>
                    <a:pt x="1888511" y="356427"/>
                  </a:lnTo>
                  <a:lnTo>
                    <a:pt x="1880234" y="403032"/>
                  </a:lnTo>
                  <a:lnTo>
                    <a:pt x="1877903" y="409862"/>
                  </a:lnTo>
                  <a:lnTo>
                    <a:pt x="1875297" y="416621"/>
                  </a:lnTo>
                  <a:lnTo>
                    <a:pt x="1872430" y="423284"/>
                  </a:lnTo>
                  <a:lnTo>
                    <a:pt x="1869312" y="429829"/>
                  </a:lnTo>
                  <a:lnTo>
                    <a:pt x="1898591" y="469282"/>
                  </a:lnTo>
                  <a:lnTo>
                    <a:pt x="1918632" y="511350"/>
                  </a:lnTo>
                  <a:lnTo>
                    <a:pt x="1929595" y="555008"/>
                  </a:lnTo>
                  <a:lnTo>
                    <a:pt x="1931640" y="599231"/>
                  </a:lnTo>
                  <a:lnTo>
                    <a:pt x="1924926" y="642993"/>
                  </a:lnTo>
                  <a:lnTo>
                    <a:pt x="1909614" y="685268"/>
                  </a:lnTo>
                  <a:lnTo>
                    <a:pt x="1885863" y="725032"/>
                  </a:lnTo>
                  <a:lnTo>
                    <a:pt x="1853834" y="761258"/>
                  </a:lnTo>
                  <a:lnTo>
                    <a:pt x="1813686" y="792922"/>
                  </a:lnTo>
                  <a:lnTo>
                    <a:pt x="1746757" y="826196"/>
                  </a:lnTo>
                  <a:lnTo>
                    <a:pt x="1710209" y="837070"/>
                  </a:lnTo>
                  <a:lnTo>
                    <a:pt x="1672208" y="843849"/>
                  </a:lnTo>
                  <a:lnTo>
                    <a:pt x="1666543" y="888345"/>
                  </a:lnTo>
                  <a:lnTo>
                    <a:pt x="1651101" y="929713"/>
                  </a:lnTo>
                  <a:lnTo>
                    <a:pt x="1626928" y="967074"/>
                  </a:lnTo>
                  <a:lnTo>
                    <a:pt x="1595072" y="999551"/>
                  </a:lnTo>
                  <a:lnTo>
                    <a:pt x="1556578" y="1026265"/>
                  </a:lnTo>
                  <a:lnTo>
                    <a:pt x="1512492" y="1046338"/>
                  </a:lnTo>
                  <a:lnTo>
                    <a:pt x="1463861" y="1058893"/>
                  </a:lnTo>
                  <a:lnTo>
                    <a:pt x="1411731" y="1063051"/>
                  </a:lnTo>
                  <a:lnTo>
                    <a:pt x="1376283" y="1060687"/>
                  </a:lnTo>
                  <a:lnTo>
                    <a:pt x="1341691" y="1054240"/>
                  </a:lnTo>
                  <a:lnTo>
                    <a:pt x="1308433" y="1043816"/>
                  </a:lnTo>
                  <a:lnTo>
                    <a:pt x="1276984" y="1029523"/>
                  </a:lnTo>
                  <a:lnTo>
                    <a:pt x="1259035" y="1068714"/>
                  </a:lnTo>
                  <a:lnTo>
                    <a:pt x="1234658" y="1103982"/>
                  </a:lnTo>
                  <a:lnTo>
                    <a:pt x="1204627" y="1134971"/>
                  </a:lnTo>
                  <a:lnTo>
                    <a:pt x="1169715" y="1161324"/>
                  </a:lnTo>
                  <a:lnTo>
                    <a:pt x="1130696" y="1182685"/>
                  </a:lnTo>
                  <a:lnTo>
                    <a:pt x="1088344" y="1198696"/>
                  </a:lnTo>
                  <a:lnTo>
                    <a:pt x="1043431" y="1209001"/>
                  </a:lnTo>
                  <a:lnTo>
                    <a:pt x="996731" y="1213244"/>
                  </a:lnTo>
                  <a:lnTo>
                    <a:pt x="949018" y="1211068"/>
                  </a:lnTo>
                  <a:lnTo>
                    <a:pt x="901064" y="1202116"/>
                  </a:lnTo>
                  <a:lnTo>
                    <a:pt x="852810" y="1185618"/>
                  </a:lnTo>
                  <a:lnTo>
                    <a:pt x="808878" y="1162428"/>
                  </a:lnTo>
                  <a:lnTo>
                    <a:pt x="770209" y="1133143"/>
                  </a:lnTo>
                  <a:lnTo>
                    <a:pt x="737742" y="1098357"/>
                  </a:lnTo>
                  <a:lnTo>
                    <a:pt x="692151" y="1118135"/>
                  </a:lnTo>
                  <a:lnTo>
                    <a:pt x="644879" y="1131647"/>
                  </a:lnTo>
                  <a:lnTo>
                    <a:pt x="596658" y="1139049"/>
                  </a:lnTo>
                  <a:lnTo>
                    <a:pt x="548220" y="1140498"/>
                  </a:lnTo>
                  <a:lnTo>
                    <a:pt x="500297" y="1136151"/>
                  </a:lnTo>
                  <a:lnTo>
                    <a:pt x="453621" y="1126165"/>
                  </a:lnTo>
                  <a:lnTo>
                    <a:pt x="408922" y="1110696"/>
                  </a:lnTo>
                  <a:lnTo>
                    <a:pt x="366933" y="1089903"/>
                  </a:lnTo>
                  <a:lnTo>
                    <a:pt x="328385" y="1063940"/>
                  </a:lnTo>
                  <a:lnTo>
                    <a:pt x="294011" y="1032966"/>
                  </a:lnTo>
                  <a:lnTo>
                    <a:pt x="264540" y="997138"/>
                  </a:lnTo>
                  <a:lnTo>
                    <a:pt x="262127" y="993582"/>
                  </a:lnTo>
                  <a:lnTo>
                    <a:pt x="260857" y="991804"/>
                  </a:lnTo>
                  <a:lnTo>
                    <a:pt x="208643" y="991041"/>
                  </a:lnTo>
                  <a:lnTo>
                    <a:pt x="160175" y="979014"/>
                  </a:lnTo>
                  <a:lnTo>
                    <a:pt x="117506" y="957117"/>
                  </a:lnTo>
                  <a:lnTo>
                    <a:pt x="82691" y="926742"/>
                  </a:lnTo>
                  <a:lnTo>
                    <a:pt x="57781" y="889283"/>
                  </a:lnTo>
                  <a:lnTo>
                    <a:pt x="44830" y="846135"/>
                  </a:lnTo>
                  <a:lnTo>
                    <a:pt x="44487" y="809856"/>
                  </a:lnTo>
                  <a:lnTo>
                    <a:pt x="53228" y="774792"/>
                  </a:lnTo>
                  <a:lnTo>
                    <a:pt x="70566" y="742157"/>
                  </a:lnTo>
                  <a:lnTo>
                    <a:pt x="96011" y="713166"/>
                  </a:lnTo>
                  <a:lnTo>
                    <a:pt x="55006" y="685588"/>
                  </a:lnTo>
                  <a:lnTo>
                    <a:pt x="24891" y="650912"/>
                  </a:lnTo>
                  <a:lnTo>
                    <a:pt x="6334" y="611312"/>
                  </a:lnTo>
                  <a:lnTo>
                    <a:pt x="0" y="568959"/>
                  </a:lnTo>
                  <a:lnTo>
                    <a:pt x="6556" y="526029"/>
                  </a:lnTo>
                  <a:lnTo>
                    <a:pt x="26669" y="484693"/>
                  </a:lnTo>
                  <a:lnTo>
                    <a:pt x="54246" y="453359"/>
                  </a:lnTo>
                  <a:lnTo>
                    <a:pt x="89074" y="428717"/>
                  </a:lnTo>
                  <a:lnTo>
                    <a:pt x="129593" y="411648"/>
                  </a:lnTo>
                  <a:lnTo>
                    <a:pt x="174243" y="403032"/>
                  </a:lnTo>
                  <a:lnTo>
                    <a:pt x="175767" y="399222"/>
                  </a:lnTo>
                  <a:close/>
                </a:path>
                <a:path w="1931670" h="1213485">
                  <a:moveTo>
                    <a:pt x="211200" y="730819"/>
                  </a:moveTo>
                  <a:lnTo>
                    <a:pt x="181681" y="730862"/>
                  </a:lnTo>
                  <a:lnTo>
                    <a:pt x="152685" y="727072"/>
                  </a:lnTo>
                  <a:lnTo>
                    <a:pt x="124690" y="719567"/>
                  </a:lnTo>
                  <a:lnTo>
                    <a:pt x="98170" y="708467"/>
                  </a:lnTo>
                </a:path>
                <a:path w="1931670" h="1213485">
                  <a:moveTo>
                    <a:pt x="311022" y="975802"/>
                  </a:moveTo>
                  <a:lnTo>
                    <a:pt x="298981" y="979487"/>
                  </a:lnTo>
                  <a:lnTo>
                    <a:pt x="286702" y="982517"/>
                  </a:lnTo>
                  <a:lnTo>
                    <a:pt x="274232" y="984856"/>
                  </a:lnTo>
                  <a:lnTo>
                    <a:pt x="261619" y="986470"/>
                  </a:lnTo>
                </a:path>
                <a:path w="1931670" h="1213485">
                  <a:moveTo>
                    <a:pt x="737615" y="1093404"/>
                  </a:moveTo>
                  <a:lnTo>
                    <a:pt x="729023" y="1081763"/>
                  </a:lnTo>
                  <a:lnTo>
                    <a:pt x="721169" y="1069718"/>
                  </a:lnTo>
                  <a:lnTo>
                    <a:pt x="714077" y="1057292"/>
                  </a:lnTo>
                  <a:lnTo>
                    <a:pt x="707770" y="1044509"/>
                  </a:lnTo>
                </a:path>
                <a:path w="1931670" h="1213485">
                  <a:moveTo>
                    <a:pt x="1289050" y="971611"/>
                  </a:moveTo>
                  <a:lnTo>
                    <a:pt x="1287365" y="985200"/>
                  </a:lnTo>
                  <a:lnTo>
                    <a:pt x="1284811" y="998693"/>
                  </a:lnTo>
                  <a:lnTo>
                    <a:pt x="1281424" y="1012044"/>
                  </a:lnTo>
                  <a:lnTo>
                    <a:pt x="1277238" y="1025205"/>
                  </a:lnTo>
                </a:path>
                <a:path w="1931670" h="1213485">
                  <a:moveTo>
                    <a:pt x="1525904" y="640268"/>
                  </a:moveTo>
                  <a:lnTo>
                    <a:pt x="1575468" y="667279"/>
                  </a:lnTo>
                  <a:lnTo>
                    <a:pt x="1615936" y="702435"/>
                  </a:lnTo>
                  <a:lnTo>
                    <a:pt x="1646139" y="744125"/>
                  </a:lnTo>
                  <a:lnTo>
                    <a:pt x="1664905" y="790741"/>
                  </a:lnTo>
                  <a:lnTo>
                    <a:pt x="1671065" y="840674"/>
                  </a:lnTo>
                </a:path>
                <a:path w="1931670" h="1213485">
                  <a:moveTo>
                    <a:pt x="1868424" y="426908"/>
                  </a:moveTo>
                  <a:lnTo>
                    <a:pt x="1856162" y="447996"/>
                  </a:lnTo>
                  <a:lnTo>
                    <a:pt x="1841198" y="467691"/>
                  </a:lnTo>
                  <a:lnTo>
                    <a:pt x="1823686" y="485790"/>
                  </a:lnTo>
                  <a:lnTo>
                    <a:pt x="1803780" y="502092"/>
                  </a:lnTo>
                </a:path>
                <a:path w="1931670" h="1213485">
                  <a:moveTo>
                    <a:pt x="1713229" y="148143"/>
                  </a:moveTo>
                  <a:lnTo>
                    <a:pt x="1714873" y="156929"/>
                  </a:lnTo>
                  <a:lnTo>
                    <a:pt x="1715992" y="165764"/>
                  </a:lnTo>
                  <a:lnTo>
                    <a:pt x="1716587" y="174646"/>
                  </a:lnTo>
                  <a:lnTo>
                    <a:pt x="1716658" y="183576"/>
                  </a:lnTo>
                </a:path>
                <a:path w="1931670" h="1213485">
                  <a:moveTo>
                    <a:pt x="1300352" y="106741"/>
                  </a:moveTo>
                  <a:lnTo>
                    <a:pt x="1307157" y="94674"/>
                  </a:lnTo>
                  <a:lnTo>
                    <a:pt x="1314973" y="83071"/>
                  </a:lnTo>
                  <a:lnTo>
                    <a:pt x="1323766" y="71968"/>
                  </a:lnTo>
                  <a:lnTo>
                    <a:pt x="1333500" y="61402"/>
                  </a:lnTo>
                </a:path>
                <a:path w="1931670" h="1213485">
                  <a:moveTo>
                    <a:pt x="990473" y="128331"/>
                  </a:moveTo>
                  <a:lnTo>
                    <a:pt x="993421" y="118236"/>
                  </a:lnTo>
                  <a:lnTo>
                    <a:pt x="997108" y="108344"/>
                  </a:lnTo>
                  <a:lnTo>
                    <a:pt x="1001510" y="98666"/>
                  </a:lnTo>
                  <a:lnTo>
                    <a:pt x="1006601" y="89215"/>
                  </a:lnTo>
                </a:path>
                <a:path w="1931670" h="1213485">
                  <a:moveTo>
                    <a:pt x="626871" y="141539"/>
                  </a:moveTo>
                  <a:lnTo>
                    <a:pt x="642387" y="149845"/>
                  </a:lnTo>
                  <a:lnTo>
                    <a:pt x="657272" y="158938"/>
                  </a:lnTo>
                  <a:lnTo>
                    <a:pt x="671466" y="168792"/>
                  </a:lnTo>
                  <a:lnTo>
                    <a:pt x="684910" y="179385"/>
                  </a:lnTo>
                </a:path>
                <a:path w="1931670" h="1213485">
                  <a:moveTo>
                    <a:pt x="185927" y="439100"/>
                  </a:moveTo>
                  <a:lnTo>
                    <a:pt x="182717" y="429315"/>
                  </a:lnTo>
                  <a:lnTo>
                    <a:pt x="179958" y="419399"/>
                  </a:lnTo>
                  <a:lnTo>
                    <a:pt x="177676" y="409364"/>
                  </a:lnTo>
                  <a:lnTo>
                    <a:pt x="175894" y="399222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931534" y="2273935"/>
            <a:ext cx="107315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90"/>
              </a:spcBef>
            </a:pPr>
            <a:r>
              <a:rPr sz="1400" b="1" i="1" spc="-10" dirty="0">
                <a:latin typeface="Comic Sans MS"/>
                <a:cs typeface="Comic Sans MS"/>
              </a:rPr>
              <a:t>семинары</a:t>
            </a:r>
            <a:r>
              <a:rPr sz="1400" b="1" spc="-10" dirty="0">
                <a:latin typeface="Comic Sans MS"/>
                <a:cs typeface="Comic Sans MS"/>
              </a:rPr>
              <a:t>-  </a:t>
            </a:r>
            <a:r>
              <a:rPr sz="1400" b="1" i="1" spc="-5" dirty="0">
                <a:latin typeface="Comic Sans MS"/>
                <a:cs typeface="Comic Sans MS"/>
              </a:rPr>
              <a:t>пр</a:t>
            </a:r>
            <a:r>
              <a:rPr sz="1400" b="1" i="1" spc="-15" dirty="0">
                <a:latin typeface="Comic Sans MS"/>
                <a:cs typeface="Comic Sans MS"/>
              </a:rPr>
              <a:t>а</a:t>
            </a:r>
            <a:r>
              <a:rPr sz="1400" b="1" i="1" dirty="0">
                <a:latin typeface="Comic Sans MS"/>
                <a:cs typeface="Comic Sans MS"/>
              </a:rPr>
              <a:t>к</a:t>
            </a:r>
            <a:r>
              <a:rPr sz="1400" b="1" i="1" spc="-15" dirty="0">
                <a:latin typeface="Comic Sans MS"/>
                <a:cs typeface="Comic Sans MS"/>
              </a:rPr>
              <a:t>т</a:t>
            </a:r>
            <a:r>
              <a:rPr sz="1400" b="1" i="1" spc="-10" dirty="0">
                <a:latin typeface="Comic Sans MS"/>
                <a:cs typeface="Comic Sans MS"/>
              </a:rPr>
              <a:t>и</a:t>
            </a:r>
            <a:r>
              <a:rPr sz="1400" b="1" i="1" spc="5" dirty="0">
                <a:latin typeface="Comic Sans MS"/>
                <a:cs typeface="Comic Sans MS"/>
              </a:rPr>
              <a:t>к</a:t>
            </a:r>
            <a:r>
              <a:rPr sz="1400" b="1" i="1" spc="-5" dirty="0">
                <a:latin typeface="Comic Sans MS"/>
                <a:cs typeface="Comic Sans MS"/>
              </a:rPr>
              <a:t>ум</a:t>
            </a:r>
            <a:r>
              <a:rPr sz="1400" b="1" i="1" spc="-10" dirty="0">
                <a:latin typeface="Comic Sans MS"/>
                <a:cs typeface="Comic Sans MS"/>
              </a:rPr>
              <a:t>ы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132357" y="2711339"/>
            <a:ext cx="1721485" cy="1374775"/>
            <a:chOff x="1132357" y="2711339"/>
            <a:chExt cx="1721485" cy="1374775"/>
          </a:xfrm>
        </p:grpSpPr>
        <p:sp>
          <p:nvSpPr>
            <p:cNvPr id="48" name="object 48"/>
            <p:cNvSpPr/>
            <p:nvPr/>
          </p:nvSpPr>
          <p:spPr>
            <a:xfrm>
              <a:off x="1141565" y="2720547"/>
              <a:ext cx="1703070" cy="1356360"/>
            </a:xfrm>
            <a:custGeom>
              <a:avLst/>
              <a:gdLst/>
              <a:ahLst/>
              <a:cxnLst/>
              <a:rect l="l" t="t" r="r" b="b"/>
              <a:pathLst>
                <a:path w="1703070" h="1356360">
                  <a:moveTo>
                    <a:pt x="1327065" y="13"/>
                  </a:moveTo>
                  <a:lnTo>
                    <a:pt x="1285332" y="3722"/>
                  </a:lnTo>
                  <a:lnTo>
                    <a:pt x="1245153" y="17228"/>
                  </a:lnTo>
                  <a:lnTo>
                    <a:pt x="1208147" y="40391"/>
                  </a:lnTo>
                  <a:lnTo>
                    <a:pt x="1175930" y="73072"/>
                  </a:lnTo>
                  <a:lnTo>
                    <a:pt x="1163171" y="56925"/>
                  </a:lnTo>
                  <a:lnTo>
                    <a:pt x="1133032" y="29870"/>
                  </a:lnTo>
                  <a:lnTo>
                    <a:pt x="1072356" y="3057"/>
                  </a:lnTo>
                  <a:lnTo>
                    <a:pt x="1027890" y="0"/>
                  </a:lnTo>
                  <a:lnTo>
                    <a:pt x="984779" y="9254"/>
                  </a:lnTo>
                  <a:lnTo>
                    <a:pt x="945213" y="30023"/>
                  </a:lnTo>
                  <a:lnTo>
                    <a:pt x="911384" y="61510"/>
                  </a:lnTo>
                  <a:lnTo>
                    <a:pt x="885481" y="102917"/>
                  </a:lnTo>
                  <a:lnTo>
                    <a:pt x="874325" y="91826"/>
                  </a:lnTo>
                  <a:lnTo>
                    <a:pt x="836713" y="64055"/>
                  </a:lnTo>
                  <a:lnTo>
                    <a:pt x="791612" y="44856"/>
                  </a:lnTo>
                  <a:lnTo>
                    <a:pt x="745184" y="37500"/>
                  </a:lnTo>
                  <a:lnTo>
                    <a:pt x="699137" y="41421"/>
                  </a:lnTo>
                  <a:lnTo>
                    <a:pt x="655175" y="56052"/>
                  </a:lnTo>
                  <a:lnTo>
                    <a:pt x="615006" y="80827"/>
                  </a:lnTo>
                  <a:lnTo>
                    <a:pt x="580335" y="115180"/>
                  </a:lnTo>
                  <a:lnTo>
                    <a:pt x="552868" y="158543"/>
                  </a:lnTo>
                  <a:lnTo>
                    <a:pt x="512845" y="137784"/>
                  </a:lnTo>
                  <a:lnTo>
                    <a:pt x="470525" y="124586"/>
                  </a:lnTo>
                  <a:lnTo>
                    <a:pt x="426799" y="119127"/>
                  </a:lnTo>
                  <a:lnTo>
                    <a:pt x="382561" y="121586"/>
                  </a:lnTo>
                  <a:lnTo>
                    <a:pt x="340318" y="131632"/>
                  </a:lnTo>
                  <a:lnTo>
                    <a:pt x="301151" y="148447"/>
                  </a:lnTo>
                  <a:lnTo>
                    <a:pt x="265531" y="171362"/>
                  </a:lnTo>
                  <a:lnTo>
                    <a:pt x="233926" y="199710"/>
                  </a:lnTo>
                  <a:lnTo>
                    <a:pt x="206809" y="232822"/>
                  </a:lnTo>
                  <a:lnTo>
                    <a:pt x="184648" y="270029"/>
                  </a:lnTo>
                  <a:lnTo>
                    <a:pt x="167915" y="310664"/>
                  </a:lnTo>
                  <a:lnTo>
                    <a:pt x="157078" y="354059"/>
                  </a:lnTo>
                  <a:lnTo>
                    <a:pt x="152609" y="399544"/>
                  </a:lnTo>
                  <a:lnTo>
                    <a:pt x="154977" y="446452"/>
                  </a:lnTo>
                  <a:lnTo>
                    <a:pt x="153580" y="450643"/>
                  </a:lnTo>
                  <a:lnTo>
                    <a:pt x="114236" y="460267"/>
                  </a:lnTo>
                  <a:lnTo>
                    <a:pt x="78510" y="479345"/>
                  </a:lnTo>
                  <a:lnTo>
                    <a:pt x="47795" y="506900"/>
                  </a:lnTo>
                  <a:lnTo>
                    <a:pt x="23481" y="541956"/>
                  </a:lnTo>
                  <a:lnTo>
                    <a:pt x="5770" y="588170"/>
                  </a:lnTo>
                  <a:lnTo>
                    <a:pt x="0" y="636166"/>
                  </a:lnTo>
                  <a:lnTo>
                    <a:pt x="5585" y="683513"/>
                  </a:lnTo>
                  <a:lnTo>
                    <a:pt x="21944" y="727780"/>
                  </a:lnTo>
                  <a:lnTo>
                    <a:pt x="48492" y="766537"/>
                  </a:lnTo>
                  <a:lnTo>
                    <a:pt x="84645" y="797353"/>
                  </a:lnTo>
                  <a:lnTo>
                    <a:pt x="62192" y="829821"/>
                  </a:lnTo>
                  <a:lnTo>
                    <a:pt x="46905" y="866314"/>
                  </a:lnTo>
                  <a:lnTo>
                    <a:pt x="39198" y="905473"/>
                  </a:lnTo>
                  <a:lnTo>
                    <a:pt x="39483" y="945943"/>
                  </a:lnTo>
                  <a:lnTo>
                    <a:pt x="50891" y="994251"/>
                  </a:lnTo>
                  <a:lnTo>
                    <a:pt x="72855" y="1036164"/>
                  </a:lnTo>
                  <a:lnTo>
                    <a:pt x="103564" y="1070133"/>
                  </a:lnTo>
                  <a:lnTo>
                    <a:pt x="141206" y="1094608"/>
                  </a:lnTo>
                  <a:lnTo>
                    <a:pt x="183966" y="1108041"/>
                  </a:lnTo>
                  <a:lnTo>
                    <a:pt x="230034" y="1108884"/>
                  </a:lnTo>
                  <a:lnTo>
                    <a:pt x="233209" y="1114853"/>
                  </a:lnTo>
                  <a:lnTo>
                    <a:pt x="259173" y="1154935"/>
                  </a:lnTo>
                  <a:lnTo>
                    <a:pt x="289462" y="1189585"/>
                  </a:lnTo>
                  <a:lnTo>
                    <a:pt x="323430" y="1218625"/>
                  </a:lnTo>
                  <a:lnTo>
                    <a:pt x="360432" y="1241882"/>
                  </a:lnTo>
                  <a:lnTo>
                    <a:pt x="399825" y="1259179"/>
                  </a:lnTo>
                  <a:lnTo>
                    <a:pt x="440964" y="1270342"/>
                  </a:lnTo>
                  <a:lnTo>
                    <a:pt x="483203" y="1275195"/>
                  </a:lnTo>
                  <a:lnTo>
                    <a:pt x="525899" y="1273564"/>
                  </a:lnTo>
                  <a:lnTo>
                    <a:pt x="568406" y="1265273"/>
                  </a:lnTo>
                  <a:lnTo>
                    <a:pt x="610080" y="1250146"/>
                  </a:lnTo>
                  <a:lnTo>
                    <a:pt x="650277" y="1228010"/>
                  </a:lnTo>
                  <a:lnTo>
                    <a:pt x="678904" y="1266881"/>
                  </a:lnTo>
                  <a:lnTo>
                    <a:pt x="712983" y="1299622"/>
                  </a:lnTo>
                  <a:lnTo>
                    <a:pt x="751683" y="1325575"/>
                  </a:lnTo>
                  <a:lnTo>
                    <a:pt x="794168" y="1344088"/>
                  </a:lnTo>
                  <a:lnTo>
                    <a:pt x="841162" y="1354710"/>
                  </a:lnTo>
                  <a:lnTo>
                    <a:pt x="887796" y="1356039"/>
                  </a:lnTo>
                  <a:lnTo>
                    <a:pt x="933134" y="1348622"/>
                  </a:lnTo>
                  <a:lnTo>
                    <a:pt x="976243" y="1333004"/>
                  </a:lnTo>
                  <a:lnTo>
                    <a:pt x="1016188" y="1309733"/>
                  </a:lnTo>
                  <a:lnTo>
                    <a:pt x="1052035" y="1279355"/>
                  </a:lnTo>
                  <a:lnTo>
                    <a:pt x="1082848" y="1242417"/>
                  </a:lnTo>
                  <a:lnTo>
                    <a:pt x="1107694" y="1199466"/>
                  </a:lnTo>
                  <a:lnTo>
                    <a:pt x="1125638" y="1151048"/>
                  </a:lnTo>
                  <a:lnTo>
                    <a:pt x="1153356" y="1167028"/>
                  </a:lnTo>
                  <a:lnTo>
                    <a:pt x="1182693" y="1178686"/>
                  </a:lnTo>
                  <a:lnTo>
                    <a:pt x="1213221" y="1185891"/>
                  </a:lnTo>
                  <a:lnTo>
                    <a:pt x="1244510" y="1188513"/>
                  </a:lnTo>
                  <a:lnTo>
                    <a:pt x="1290428" y="1183909"/>
                  </a:lnTo>
                  <a:lnTo>
                    <a:pt x="1333267" y="1169897"/>
                  </a:lnTo>
                  <a:lnTo>
                    <a:pt x="1372106" y="1147465"/>
                  </a:lnTo>
                  <a:lnTo>
                    <a:pt x="1406022" y="1117599"/>
                  </a:lnTo>
                  <a:lnTo>
                    <a:pt x="1434092" y="1081286"/>
                  </a:lnTo>
                  <a:lnTo>
                    <a:pt x="1455394" y="1039512"/>
                  </a:lnTo>
                  <a:lnTo>
                    <a:pt x="1469003" y="993264"/>
                  </a:lnTo>
                  <a:lnTo>
                    <a:pt x="1473999" y="943530"/>
                  </a:lnTo>
                  <a:lnTo>
                    <a:pt x="1507559" y="935888"/>
                  </a:lnTo>
                  <a:lnTo>
                    <a:pt x="1570297" y="907221"/>
                  </a:lnTo>
                  <a:lnTo>
                    <a:pt x="1630902" y="854893"/>
                  </a:lnTo>
                  <a:lnTo>
                    <a:pt x="1657299" y="819056"/>
                  </a:lnTo>
                  <a:lnTo>
                    <a:pt x="1677802" y="779831"/>
                  </a:lnTo>
                  <a:lnTo>
                    <a:pt x="1692311" y="738055"/>
                  </a:lnTo>
                  <a:lnTo>
                    <a:pt x="1700726" y="694562"/>
                  </a:lnTo>
                  <a:lnTo>
                    <a:pt x="1702946" y="650189"/>
                  </a:lnTo>
                  <a:lnTo>
                    <a:pt x="1698870" y="605772"/>
                  </a:lnTo>
                  <a:lnTo>
                    <a:pt x="1688397" y="562147"/>
                  </a:lnTo>
                  <a:lnTo>
                    <a:pt x="1671429" y="520149"/>
                  </a:lnTo>
                  <a:lnTo>
                    <a:pt x="1647862" y="480615"/>
                  </a:lnTo>
                  <a:lnTo>
                    <a:pt x="1653101" y="465771"/>
                  </a:lnTo>
                  <a:lnTo>
                    <a:pt x="1657387" y="450643"/>
                  </a:lnTo>
                  <a:lnTo>
                    <a:pt x="1664397" y="405022"/>
                  </a:lnTo>
                  <a:lnTo>
                    <a:pt x="1662961" y="360163"/>
                  </a:lnTo>
                  <a:lnTo>
                    <a:pt x="1653670" y="317197"/>
                  </a:lnTo>
                  <a:lnTo>
                    <a:pt x="1637115" y="277256"/>
                  </a:lnTo>
                  <a:lnTo>
                    <a:pt x="1613886" y="241470"/>
                  </a:lnTo>
                  <a:lnTo>
                    <a:pt x="1584574" y="210970"/>
                  </a:lnTo>
                  <a:lnTo>
                    <a:pt x="1549771" y="186887"/>
                  </a:lnTo>
                  <a:lnTo>
                    <a:pt x="1510067" y="170354"/>
                  </a:lnTo>
                  <a:lnTo>
                    <a:pt x="1501413" y="135794"/>
                  </a:lnTo>
                  <a:lnTo>
                    <a:pt x="1468723" y="74484"/>
                  </a:lnTo>
                  <a:lnTo>
                    <a:pt x="1408729" y="22546"/>
                  </a:lnTo>
                  <a:lnTo>
                    <a:pt x="1368737" y="6241"/>
                  </a:lnTo>
                  <a:lnTo>
                    <a:pt x="1327065" y="13"/>
                  </a:lnTo>
                  <a:close/>
                </a:path>
              </a:pathLst>
            </a:custGeom>
            <a:solidFill>
              <a:srgbClr val="99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41565" y="2720547"/>
              <a:ext cx="1703070" cy="1356360"/>
            </a:xfrm>
            <a:custGeom>
              <a:avLst/>
              <a:gdLst/>
              <a:ahLst/>
              <a:cxnLst/>
              <a:rect l="l" t="t" r="r" b="b"/>
              <a:pathLst>
                <a:path w="1703070" h="1356360">
                  <a:moveTo>
                    <a:pt x="154977" y="446452"/>
                  </a:moveTo>
                  <a:lnTo>
                    <a:pt x="152609" y="399544"/>
                  </a:lnTo>
                  <a:lnTo>
                    <a:pt x="157078" y="354059"/>
                  </a:lnTo>
                  <a:lnTo>
                    <a:pt x="167915" y="310664"/>
                  </a:lnTo>
                  <a:lnTo>
                    <a:pt x="184648" y="270029"/>
                  </a:lnTo>
                  <a:lnTo>
                    <a:pt x="206809" y="232822"/>
                  </a:lnTo>
                  <a:lnTo>
                    <a:pt x="233926" y="199710"/>
                  </a:lnTo>
                  <a:lnTo>
                    <a:pt x="265531" y="171362"/>
                  </a:lnTo>
                  <a:lnTo>
                    <a:pt x="301151" y="148447"/>
                  </a:lnTo>
                  <a:lnTo>
                    <a:pt x="340318" y="131632"/>
                  </a:lnTo>
                  <a:lnTo>
                    <a:pt x="382561" y="121586"/>
                  </a:lnTo>
                  <a:lnTo>
                    <a:pt x="426799" y="119127"/>
                  </a:lnTo>
                  <a:lnTo>
                    <a:pt x="470525" y="124586"/>
                  </a:lnTo>
                  <a:lnTo>
                    <a:pt x="512845" y="137784"/>
                  </a:lnTo>
                  <a:lnTo>
                    <a:pt x="552868" y="158543"/>
                  </a:lnTo>
                  <a:lnTo>
                    <a:pt x="580335" y="115180"/>
                  </a:lnTo>
                  <a:lnTo>
                    <a:pt x="615006" y="80827"/>
                  </a:lnTo>
                  <a:lnTo>
                    <a:pt x="655175" y="56052"/>
                  </a:lnTo>
                  <a:lnTo>
                    <a:pt x="699137" y="41421"/>
                  </a:lnTo>
                  <a:lnTo>
                    <a:pt x="745184" y="37500"/>
                  </a:lnTo>
                  <a:lnTo>
                    <a:pt x="791612" y="44856"/>
                  </a:lnTo>
                  <a:lnTo>
                    <a:pt x="836713" y="64055"/>
                  </a:lnTo>
                  <a:lnTo>
                    <a:pt x="874325" y="91826"/>
                  </a:lnTo>
                  <a:lnTo>
                    <a:pt x="885481" y="102917"/>
                  </a:lnTo>
                  <a:lnTo>
                    <a:pt x="911384" y="61510"/>
                  </a:lnTo>
                  <a:lnTo>
                    <a:pt x="945213" y="30023"/>
                  </a:lnTo>
                  <a:lnTo>
                    <a:pt x="984779" y="9254"/>
                  </a:lnTo>
                  <a:lnTo>
                    <a:pt x="1027890" y="0"/>
                  </a:lnTo>
                  <a:lnTo>
                    <a:pt x="1072356" y="3057"/>
                  </a:lnTo>
                  <a:lnTo>
                    <a:pt x="1115986" y="19224"/>
                  </a:lnTo>
                  <a:lnTo>
                    <a:pt x="1148816" y="42480"/>
                  </a:lnTo>
                  <a:lnTo>
                    <a:pt x="1175930" y="73072"/>
                  </a:lnTo>
                  <a:lnTo>
                    <a:pt x="1208147" y="40391"/>
                  </a:lnTo>
                  <a:lnTo>
                    <a:pt x="1245153" y="17228"/>
                  </a:lnTo>
                  <a:lnTo>
                    <a:pt x="1285332" y="3722"/>
                  </a:lnTo>
                  <a:lnTo>
                    <a:pt x="1327065" y="13"/>
                  </a:lnTo>
                  <a:lnTo>
                    <a:pt x="1368737" y="6241"/>
                  </a:lnTo>
                  <a:lnTo>
                    <a:pt x="1408729" y="22546"/>
                  </a:lnTo>
                  <a:lnTo>
                    <a:pt x="1445424" y="49069"/>
                  </a:lnTo>
                  <a:lnTo>
                    <a:pt x="1487509" y="103615"/>
                  </a:lnTo>
                  <a:lnTo>
                    <a:pt x="1510067" y="170354"/>
                  </a:lnTo>
                  <a:lnTo>
                    <a:pt x="1549771" y="186887"/>
                  </a:lnTo>
                  <a:lnTo>
                    <a:pt x="1584574" y="210970"/>
                  </a:lnTo>
                  <a:lnTo>
                    <a:pt x="1613886" y="241470"/>
                  </a:lnTo>
                  <a:lnTo>
                    <a:pt x="1637115" y="277256"/>
                  </a:lnTo>
                  <a:lnTo>
                    <a:pt x="1653670" y="317197"/>
                  </a:lnTo>
                  <a:lnTo>
                    <a:pt x="1662961" y="360163"/>
                  </a:lnTo>
                  <a:lnTo>
                    <a:pt x="1664397" y="405022"/>
                  </a:lnTo>
                  <a:lnTo>
                    <a:pt x="1657387" y="450643"/>
                  </a:lnTo>
                  <a:lnTo>
                    <a:pt x="1655363" y="458237"/>
                  </a:lnTo>
                  <a:lnTo>
                    <a:pt x="1653101" y="465771"/>
                  </a:lnTo>
                  <a:lnTo>
                    <a:pt x="1650601" y="473235"/>
                  </a:lnTo>
                  <a:lnTo>
                    <a:pt x="1647862" y="480615"/>
                  </a:lnTo>
                  <a:lnTo>
                    <a:pt x="1671429" y="520149"/>
                  </a:lnTo>
                  <a:lnTo>
                    <a:pt x="1688397" y="562147"/>
                  </a:lnTo>
                  <a:lnTo>
                    <a:pt x="1698870" y="605772"/>
                  </a:lnTo>
                  <a:lnTo>
                    <a:pt x="1702946" y="650189"/>
                  </a:lnTo>
                  <a:lnTo>
                    <a:pt x="1700726" y="694562"/>
                  </a:lnTo>
                  <a:lnTo>
                    <a:pt x="1692311" y="738055"/>
                  </a:lnTo>
                  <a:lnTo>
                    <a:pt x="1677802" y="779831"/>
                  </a:lnTo>
                  <a:lnTo>
                    <a:pt x="1657299" y="819056"/>
                  </a:lnTo>
                  <a:lnTo>
                    <a:pt x="1630902" y="854893"/>
                  </a:lnTo>
                  <a:lnTo>
                    <a:pt x="1598713" y="886507"/>
                  </a:lnTo>
                  <a:lnTo>
                    <a:pt x="1539785" y="923733"/>
                  </a:lnTo>
                  <a:lnTo>
                    <a:pt x="1473999" y="943530"/>
                  </a:lnTo>
                  <a:lnTo>
                    <a:pt x="1469003" y="993264"/>
                  </a:lnTo>
                  <a:lnTo>
                    <a:pt x="1455394" y="1039512"/>
                  </a:lnTo>
                  <a:lnTo>
                    <a:pt x="1434092" y="1081286"/>
                  </a:lnTo>
                  <a:lnTo>
                    <a:pt x="1406022" y="1117599"/>
                  </a:lnTo>
                  <a:lnTo>
                    <a:pt x="1372106" y="1147465"/>
                  </a:lnTo>
                  <a:lnTo>
                    <a:pt x="1333267" y="1169897"/>
                  </a:lnTo>
                  <a:lnTo>
                    <a:pt x="1290428" y="1183909"/>
                  </a:lnTo>
                  <a:lnTo>
                    <a:pt x="1244510" y="1188513"/>
                  </a:lnTo>
                  <a:lnTo>
                    <a:pt x="1213221" y="1185891"/>
                  </a:lnTo>
                  <a:lnTo>
                    <a:pt x="1182693" y="1178686"/>
                  </a:lnTo>
                  <a:lnTo>
                    <a:pt x="1153356" y="1167028"/>
                  </a:lnTo>
                  <a:lnTo>
                    <a:pt x="1125638" y="1151048"/>
                  </a:lnTo>
                  <a:lnTo>
                    <a:pt x="1107694" y="1199466"/>
                  </a:lnTo>
                  <a:lnTo>
                    <a:pt x="1082848" y="1242417"/>
                  </a:lnTo>
                  <a:lnTo>
                    <a:pt x="1052035" y="1279355"/>
                  </a:lnTo>
                  <a:lnTo>
                    <a:pt x="1016188" y="1309733"/>
                  </a:lnTo>
                  <a:lnTo>
                    <a:pt x="976243" y="1333004"/>
                  </a:lnTo>
                  <a:lnTo>
                    <a:pt x="933134" y="1348622"/>
                  </a:lnTo>
                  <a:lnTo>
                    <a:pt x="887796" y="1356039"/>
                  </a:lnTo>
                  <a:lnTo>
                    <a:pt x="841162" y="1354710"/>
                  </a:lnTo>
                  <a:lnTo>
                    <a:pt x="794168" y="1344088"/>
                  </a:lnTo>
                  <a:lnTo>
                    <a:pt x="751683" y="1325575"/>
                  </a:lnTo>
                  <a:lnTo>
                    <a:pt x="712983" y="1299622"/>
                  </a:lnTo>
                  <a:lnTo>
                    <a:pt x="678904" y="1266881"/>
                  </a:lnTo>
                  <a:lnTo>
                    <a:pt x="650277" y="1228010"/>
                  </a:lnTo>
                  <a:lnTo>
                    <a:pt x="610080" y="1250146"/>
                  </a:lnTo>
                  <a:lnTo>
                    <a:pt x="568406" y="1265273"/>
                  </a:lnTo>
                  <a:lnTo>
                    <a:pt x="525899" y="1273564"/>
                  </a:lnTo>
                  <a:lnTo>
                    <a:pt x="483203" y="1275195"/>
                  </a:lnTo>
                  <a:lnTo>
                    <a:pt x="440964" y="1270342"/>
                  </a:lnTo>
                  <a:lnTo>
                    <a:pt x="399825" y="1259179"/>
                  </a:lnTo>
                  <a:lnTo>
                    <a:pt x="360432" y="1241882"/>
                  </a:lnTo>
                  <a:lnTo>
                    <a:pt x="323430" y="1218625"/>
                  </a:lnTo>
                  <a:lnTo>
                    <a:pt x="289462" y="1189585"/>
                  </a:lnTo>
                  <a:lnTo>
                    <a:pt x="259173" y="1154935"/>
                  </a:lnTo>
                  <a:lnTo>
                    <a:pt x="233209" y="1114853"/>
                  </a:lnTo>
                  <a:lnTo>
                    <a:pt x="230034" y="1108884"/>
                  </a:lnTo>
                  <a:lnTo>
                    <a:pt x="183966" y="1108041"/>
                  </a:lnTo>
                  <a:lnTo>
                    <a:pt x="141206" y="1094608"/>
                  </a:lnTo>
                  <a:lnTo>
                    <a:pt x="103564" y="1070133"/>
                  </a:lnTo>
                  <a:lnTo>
                    <a:pt x="72855" y="1036164"/>
                  </a:lnTo>
                  <a:lnTo>
                    <a:pt x="50891" y="994251"/>
                  </a:lnTo>
                  <a:lnTo>
                    <a:pt x="39483" y="945943"/>
                  </a:lnTo>
                  <a:lnTo>
                    <a:pt x="39198" y="905473"/>
                  </a:lnTo>
                  <a:lnTo>
                    <a:pt x="46905" y="866314"/>
                  </a:lnTo>
                  <a:lnTo>
                    <a:pt x="62192" y="829821"/>
                  </a:lnTo>
                  <a:lnTo>
                    <a:pt x="84645" y="797353"/>
                  </a:lnTo>
                  <a:lnTo>
                    <a:pt x="48492" y="766537"/>
                  </a:lnTo>
                  <a:lnTo>
                    <a:pt x="21944" y="727780"/>
                  </a:lnTo>
                  <a:lnTo>
                    <a:pt x="5585" y="683513"/>
                  </a:lnTo>
                  <a:lnTo>
                    <a:pt x="0" y="636166"/>
                  </a:lnTo>
                  <a:lnTo>
                    <a:pt x="5770" y="588170"/>
                  </a:lnTo>
                  <a:lnTo>
                    <a:pt x="23481" y="541956"/>
                  </a:lnTo>
                  <a:lnTo>
                    <a:pt x="47795" y="506900"/>
                  </a:lnTo>
                  <a:lnTo>
                    <a:pt x="78510" y="479345"/>
                  </a:lnTo>
                  <a:lnTo>
                    <a:pt x="114236" y="460267"/>
                  </a:lnTo>
                  <a:lnTo>
                    <a:pt x="153580" y="450643"/>
                  </a:lnTo>
                  <a:lnTo>
                    <a:pt x="154977" y="446452"/>
                  </a:lnTo>
                  <a:close/>
                </a:path>
                <a:path w="1703070" h="1356360">
                  <a:moveTo>
                    <a:pt x="186219" y="817165"/>
                  </a:moveTo>
                  <a:lnTo>
                    <a:pt x="160190" y="817182"/>
                  </a:lnTo>
                  <a:lnTo>
                    <a:pt x="134594" y="812926"/>
                  </a:lnTo>
                  <a:lnTo>
                    <a:pt x="109874" y="804502"/>
                  </a:lnTo>
                  <a:lnTo>
                    <a:pt x="86473" y="792019"/>
                  </a:lnTo>
                </a:path>
                <a:path w="1703070" h="1356360">
                  <a:moveTo>
                    <a:pt x="274230" y="1090977"/>
                  </a:moveTo>
                  <a:lnTo>
                    <a:pt x="263564" y="1095092"/>
                  </a:lnTo>
                  <a:lnTo>
                    <a:pt x="252720" y="1098470"/>
                  </a:lnTo>
                  <a:lnTo>
                    <a:pt x="241708" y="1101085"/>
                  </a:lnTo>
                  <a:lnTo>
                    <a:pt x="230542" y="1102915"/>
                  </a:lnTo>
                </a:path>
                <a:path w="1703070" h="1356360">
                  <a:moveTo>
                    <a:pt x="650150" y="1222549"/>
                  </a:moveTo>
                  <a:lnTo>
                    <a:pt x="642578" y="1209479"/>
                  </a:lnTo>
                  <a:lnTo>
                    <a:pt x="635672" y="1196006"/>
                  </a:lnTo>
                  <a:lnTo>
                    <a:pt x="629433" y="1182151"/>
                  </a:lnTo>
                  <a:lnTo>
                    <a:pt x="623861" y="1167939"/>
                  </a:lnTo>
                </a:path>
                <a:path w="1703070" h="1356360">
                  <a:moveTo>
                    <a:pt x="1136306" y="1086278"/>
                  </a:moveTo>
                  <a:lnTo>
                    <a:pt x="1134786" y="1101484"/>
                  </a:lnTo>
                  <a:lnTo>
                    <a:pt x="1132528" y="1116583"/>
                  </a:lnTo>
                  <a:lnTo>
                    <a:pt x="1129555" y="1131515"/>
                  </a:lnTo>
                  <a:lnTo>
                    <a:pt x="1125892" y="1146222"/>
                  </a:lnTo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77516" y="3427349"/>
              <a:ext cx="146303" cy="2423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96543" y="2789301"/>
              <a:ext cx="1492250" cy="492759"/>
            </a:xfrm>
            <a:custGeom>
              <a:avLst/>
              <a:gdLst/>
              <a:ahLst/>
              <a:cxnLst/>
              <a:rect l="l" t="t" r="r" b="b"/>
              <a:pathLst>
                <a:path w="1492250" h="492760">
                  <a:moveTo>
                    <a:pt x="1491995" y="408559"/>
                  </a:moveTo>
                  <a:lnTo>
                    <a:pt x="1481212" y="432123"/>
                  </a:lnTo>
                  <a:lnTo>
                    <a:pt x="1468024" y="454104"/>
                  </a:lnTo>
                  <a:lnTo>
                    <a:pt x="1452598" y="474299"/>
                  </a:lnTo>
                  <a:lnTo>
                    <a:pt x="1435100" y="492506"/>
                  </a:lnTo>
                </a:path>
                <a:path w="1492250" h="492760">
                  <a:moveTo>
                    <a:pt x="1355217" y="96774"/>
                  </a:moveTo>
                  <a:lnTo>
                    <a:pt x="1356693" y="106628"/>
                  </a:lnTo>
                  <a:lnTo>
                    <a:pt x="1357693" y="116554"/>
                  </a:lnTo>
                  <a:lnTo>
                    <a:pt x="1358217" y="126527"/>
                  </a:lnTo>
                  <a:lnTo>
                    <a:pt x="1358264" y="136525"/>
                  </a:lnTo>
                </a:path>
                <a:path w="1492250" h="492760">
                  <a:moveTo>
                    <a:pt x="991234" y="50546"/>
                  </a:moveTo>
                  <a:lnTo>
                    <a:pt x="997281" y="37076"/>
                  </a:lnTo>
                  <a:lnTo>
                    <a:pt x="1004173" y="24129"/>
                  </a:lnTo>
                  <a:lnTo>
                    <a:pt x="1011898" y="11755"/>
                  </a:lnTo>
                  <a:lnTo>
                    <a:pt x="1020444" y="0"/>
                  </a:lnTo>
                </a:path>
                <a:path w="1492250" h="492760">
                  <a:moveTo>
                    <a:pt x="718184" y="74675"/>
                  </a:moveTo>
                  <a:lnTo>
                    <a:pt x="720780" y="63420"/>
                  </a:lnTo>
                  <a:lnTo>
                    <a:pt x="723995" y="52355"/>
                  </a:lnTo>
                  <a:lnTo>
                    <a:pt x="727829" y="41528"/>
                  </a:lnTo>
                  <a:lnTo>
                    <a:pt x="732282" y="30987"/>
                  </a:lnTo>
                </a:path>
                <a:path w="1492250" h="492760">
                  <a:moveTo>
                    <a:pt x="397637" y="89535"/>
                  </a:moveTo>
                  <a:lnTo>
                    <a:pt x="411295" y="98839"/>
                  </a:lnTo>
                  <a:lnTo>
                    <a:pt x="424418" y="109013"/>
                  </a:lnTo>
                  <a:lnTo>
                    <a:pt x="436945" y="120020"/>
                  </a:lnTo>
                  <a:lnTo>
                    <a:pt x="448818" y="131825"/>
                  </a:lnTo>
                </a:path>
                <a:path w="1492250" h="492760">
                  <a:moveTo>
                    <a:pt x="8890" y="422148"/>
                  </a:moveTo>
                  <a:lnTo>
                    <a:pt x="6054" y="411202"/>
                  </a:lnTo>
                  <a:lnTo>
                    <a:pt x="3635" y="400113"/>
                  </a:lnTo>
                  <a:lnTo>
                    <a:pt x="1621" y="388929"/>
                  </a:lnTo>
                  <a:lnTo>
                    <a:pt x="0" y="377698"/>
                  </a:lnTo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624711" y="3128263"/>
            <a:ext cx="61722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590" marR="5080" indent="-9525">
              <a:lnSpc>
                <a:spcPct val="100000"/>
              </a:lnSpc>
              <a:spcBef>
                <a:spcPts val="90"/>
              </a:spcBef>
            </a:pPr>
            <a:r>
              <a:rPr sz="1400" b="1" i="1" spc="-10" dirty="0">
                <a:latin typeface="Comic Sans MS"/>
                <a:cs typeface="Comic Sans MS"/>
              </a:rPr>
              <a:t>и</a:t>
            </a:r>
            <a:r>
              <a:rPr sz="1400" b="1" i="1" spc="-15" dirty="0">
                <a:latin typeface="Comic Sans MS"/>
                <a:cs typeface="Comic Sans MS"/>
              </a:rPr>
              <a:t>нд</a:t>
            </a:r>
            <a:r>
              <a:rPr sz="1400" b="1" i="1" spc="-10" dirty="0">
                <a:latin typeface="Comic Sans MS"/>
                <a:cs typeface="Comic Sans MS"/>
              </a:rPr>
              <a:t>ив</a:t>
            </a:r>
            <a:r>
              <a:rPr sz="1400" b="1" spc="-5" dirty="0">
                <a:latin typeface="Comic Sans MS"/>
                <a:cs typeface="Comic Sans MS"/>
              </a:rPr>
              <a:t>.  </a:t>
            </a:r>
            <a:r>
              <a:rPr sz="1400" b="1" i="1" spc="-5" dirty="0">
                <a:latin typeface="Comic Sans MS"/>
                <a:cs typeface="Comic Sans MS"/>
              </a:rPr>
              <a:t>р</a:t>
            </a:r>
            <a:r>
              <a:rPr sz="1400" b="1" i="1" spc="-15" dirty="0">
                <a:latin typeface="Comic Sans MS"/>
                <a:cs typeface="Comic Sans MS"/>
              </a:rPr>
              <a:t>а</a:t>
            </a:r>
            <a:r>
              <a:rPr sz="1400" b="1" i="1" dirty="0">
                <a:latin typeface="Comic Sans MS"/>
                <a:cs typeface="Comic Sans MS"/>
              </a:rPr>
              <a:t>б</a:t>
            </a:r>
            <a:r>
              <a:rPr sz="1400" b="1" i="1" spc="-15" dirty="0">
                <a:latin typeface="Comic Sans MS"/>
                <a:cs typeface="Comic Sans MS"/>
              </a:rPr>
              <a:t>от</a:t>
            </a:r>
            <a:r>
              <a:rPr sz="1400" b="1" i="1" spc="-5" dirty="0">
                <a:latin typeface="Comic Sans MS"/>
                <a:cs typeface="Comic Sans MS"/>
              </a:rPr>
              <a:t>а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132304" y="5210699"/>
            <a:ext cx="1520190" cy="1374775"/>
            <a:chOff x="2132304" y="5210699"/>
            <a:chExt cx="1520190" cy="1374775"/>
          </a:xfrm>
        </p:grpSpPr>
        <p:sp>
          <p:nvSpPr>
            <p:cNvPr id="54" name="object 54"/>
            <p:cNvSpPr/>
            <p:nvPr/>
          </p:nvSpPr>
          <p:spPr>
            <a:xfrm>
              <a:off x="2141511" y="5219906"/>
              <a:ext cx="1501775" cy="1356360"/>
            </a:xfrm>
            <a:custGeom>
              <a:avLst/>
              <a:gdLst/>
              <a:ahLst/>
              <a:cxnLst/>
              <a:rect l="l" t="t" r="r" b="b"/>
              <a:pathLst>
                <a:path w="1501775" h="1356359">
                  <a:moveTo>
                    <a:pt x="906328" y="0"/>
                  </a:moveTo>
                  <a:lnTo>
                    <a:pt x="868308" y="9254"/>
                  </a:lnTo>
                  <a:lnTo>
                    <a:pt x="833411" y="30023"/>
                  </a:lnTo>
                  <a:lnTo>
                    <a:pt x="803580" y="61510"/>
                  </a:lnTo>
                  <a:lnTo>
                    <a:pt x="780758" y="102917"/>
                  </a:lnTo>
                  <a:lnTo>
                    <a:pt x="770905" y="91826"/>
                  </a:lnTo>
                  <a:lnTo>
                    <a:pt x="737705" y="64055"/>
                  </a:lnTo>
                  <a:lnTo>
                    <a:pt x="697926" y="44856"/>
                  </a:lnTo>
                  <a:lnTo>
                    <a:pt x="656988" y="37500"/>
                  </a:lnTo>
                  <a:lnTo>
                    <a:pt x="616390" y="41421"/>
                  </a:lnTo>
                  <a:lnTo>
                    <a:pt x="577632" y="56052"/>
                  </a:lnTo>
                  <a:lnTo>
                    <a:pt x="542212" y="80827"/>
                  </a:lnTo>
                  <a:lnTo>
                    <a:pt x="511631" y="115180"/>
                  </a:lnTo>
                  <a:lnTo>
                    <a:pt x="487388" y="158543"/>
                  </a:lnTo>
                  <a:lnTo>
                    <a:pt x="452163" y="137784"/>
                  </a:lnTo>
                  <a:lnTo>
                    <a:pt x="414855" y="124586"/>
                  </a:lnTo>
                  <a:lnTo>
                    <a:pt x="376285" y="119127"/>
                  </a:lnTo>
                  <a:lnTo>
                    <a:pt x="337274" y="121586"/>
                  </a:lnTo>
                  <a:lnTo>
                    <a:pt x="296037" y="133178"/>
                  </a:lnTo>
                  <a:lnTo>
                    <a:pt x="258215" y="153035"/>
                  </a:lnTo>
                  <a:lnTo>
                    <a:pt x="224376" y="180239"/>
                  </a:lnTo>
                  <a:lnTo>
                    <a:pt x="195083" y="213873"/>
                  </a:lnTo>
                  <a:lnTo>
                    <a:pt x="170902" y="253021"/>
                  </a:lnTo>
                  <a:lnTo>
                    <a:pt x="152399" y="296765"/>
                  </a:lnTo>
                  <a:lnTo>
                    <a:pt x="140140" y="344187"/>
                  </a:lnTo>
                  <a:lnTo>
                    <a:pt x="134690" y="394372"/>
                  </a:lnTo>
                  <a:lnTo>
                    <a:pt x="136614" y="446401"/>
                  </a:lnTo>
                  <a:lnTo>
                    <a:pt x="135344" y="450617"/>
                  </a:lnTo>
                  <a:lnTo>
                    <a:pt x="69193" y="479338"/>
                  </a:lnTo>
                  <a:lnTo>
                    <a:pt x="42100" y="506903"/>
                  </a:lnTo>
                  <a:lnTo>
                    <a:pt x="20663" y="541968"/>
                  </a:lnTo>
                  <a:lnTo>
                    <a:pt x="5073" y="588154"/>
                  </a:lnTo>
                  <a:lnTo>
                    <a:pt x="0" y="636139"/>
                  </a:lnTo>
                  <a:lnTo>
                    <a:pt x="4931" y="683488"/>
                  </a:lnTo>
                  <a:lnTo>
                    <a:pt x="19355" y="727765"/>
                  </a:lnTo>
                  <a:lnTo>
                    <a:pt x="42761" y="766535"/>
                  </a:lnTo>
                  <a:lnTo>
                    <a:pt x="74638" y="797365"/>
                  </a:lnTo>
                  <a:lnTo>
                    <a:pt x="54816" y="829795"/>
                  </a:lnTo>
                  <a:lnTo>
                    <a:pt x="41316" y="866283"/>
                  </a:lnTo>
                  <a:lnTo>
                    <a:pt x="34508" y="905470"/>
                  </a:lnTo>
                  <a:lnTo>
                    <a:pt x="34760" y="945993"/>
                  </a:lnTo>
                  <a:lnTo>
                    <a:pt x="44833" y="994282"/>
                  </a:lnTo>
                  <a:lnTo>
                    <a:pt x="64210" y="1036185"/>
                  </a:lnTo>
                  <a:lnTo>
                    <a:pt x="91291" y="1070149"/>
                  </a:lnTo>
                  <a:lnTo>
                    <a:pt x="124478" y="1094621"/>
                  </a:lnTo>
                  <a:lnTo>
                    <a:pt x="162174" y="1108050"/>
                  </a:lnTo>
                  <a:lnTo>
                    <a:pt x="202781" y="1108884"/>
                  </a:lnTo>
                  <a:lnTo>
                    <a:pt x="204559" y="1112871"/>
                  </a:lnTo>
                  <a:lnTo>
                    <a:pt x="230964" y="1158628"/>
                  </a:lnTo>
                  <a:lnTo>
                    <a:pt x="260906" y="1195821"/>
                  </a:lnTo>
                  <a:lnTo>
                    <a:pt x="294643" y="1226187"/>
                  </a:lnTo>
                  <a:lnTo>
                    <a:pt x="331417" y="1249492"/>
                  </a:lnTo>
                  <a:lnTo>
                    <a:pt x="370468" y="1265503"/>
                  </a:lnTo>
                  <a:lnTo>
                    <a:pt x="411041" y="1273988"/>
                  </a:lnTo>
                  <a:lnTo>
                    <a:pt x="452375" y="1274715"/>
                  </a:lnTo>
                  <a:lnTo>
                    <a:pt x="493712" y="1267449"/>
                  </a:lnTo>
                  <a:lnTo>
                    <a:pt x="534296" y="1251958"/>
                  </a:lnTo>
                  <a:lnTo>
                    <a:pt x="573367" y="1228010"/>
                  </a:lnTo>
                  <a:lnTo>
                    <a:pt x="598584" y="1266907"/>
                  </a:lnTo>
                  <a:lnTo>
                    <a:pt x="628612" y="1299665"/>
                  </a:lnTo>
                  <a:lnTo>
                    <a:pt x="662735" y="1325624"/>
                  </a:lnTo>
                  <a:lnTo>
                    <a:pt x="700240" y="1344126"/>
                  </a:lnTo>
                  <a:lnTo>
                    <a:pt x="741674" y="1354735"/>
                  </a:lnTo>
                  <a:lnTo>
                    <a:pt x="782791" y="1356057"/>
                  </a:lnTo>
                  <a:lnTo>
                    <a:pt x="822767" y="1348636"/>
                  </a:lnTo>
                  <a:lnTo>
                    <a:pt x="860776" y="1333019"/>
                  </a:lnTo>
                  <a:lnTo>
                    <a:pt x="895995" y="1309750"/>
                  </a:lnTo>
                  <a:lnTo>
                    <a:pt x="927598" y="1279374"/>
                  </a:lnTo>
                  <a:lnTo>
                    <a:pt x="954761" y="1242437"/>
                  </a:lnTo>
                  <a:lnTo>
                    <a:pt x="976659" y="1199484"/>
                  </a:lnTo>
                  <a:lnTo>
                    <a:pt x="992467" y="1151060"/>
                  </a:lnTo>
                  <a:lnTo>
                    <a:pt x="1016910" y="1167042"/>
                  </a:lnTo>
                  <a:lnTo>
                    <a:pt x="1042759" y="1178703"/>
                  </a:lnTo>
                  <a:lnTo>
                    <a:pt x="1069655" y="1185909"/>
                  </a:lnTo>
                  <a:lnTo>
                    <a:pt x="1097242" y="1188525"/>
                  </a:lnTo>
                  <a:lnTo>
                    <a:pt x="1137736" y="1183906"/>
                  </a:lnTo>
                  <a:lnTo>
                    <a:pt x="1175521" y="1169886"/>
                  </a:lnTo>
                  <a:lnTo>
                    <a:pt x="1209783" y="1147451"/>
                  </a:lnTo>
                  <a:lnTo>
                    <a:pt x="1239704" y="1117585"/>
                  </a:lnTo>
                  <a:lnTo>
                    <a:pt x="1264470" y="1081273"/>
                  </a:lnTo>
                  <a:lnTo>
                    <a:pt x="1283265" y="1039501"/>
                  </a:lnTo>
                  <a:lnTo>
                    <a:pt x="1295274" y="993254"/>
                  </a:lnTo>
                  <a:lnTo>
                    <a:pt x="1299680" y="943517"/>
                  </a:lnTo>
                  <a:lnTo>
                    <a:pt x="1329223" y="935900"/>
                  </a:lnTo>
                  <a:lnTo>
                    <a:pt x="1384548" y="907223"/>
                  </a:lnTo>
                  <a:lnTo>
                    <a:pt x="1440874" y="851125"/>
                  </a:lnTo>
                  <a:lnTo>
                    <a:pt x="1465766" y="810630"/>
                  </a:lnTo>
                  <a:lnTo>
                    <a:pt x="1484216" y="766180"/>
                  </a:lnTo>
                  <a:lnTo>
                    <a:pt x="1496102" y="718921"/>
                  </a:lnTo>
                  <a:lnTo>
                    <a:pt x="1501304" y="670000"/>
                  </a:lnTo>
                  <a:lnTo>
                    <a:pt x="1499700" y="620562"/>
                  </a:lnTo>
                  <a:lnTo>
                    <a:pt x="1491169" y="571755"/>
                  </a:lnTo>
                  <a:lnTo>
                    <a:pt x="1475590" y="524723"/>
                  </a:lnTo>
                  <a:lnTo>
                    <a:pt x="1452842" y="480615"/>
                  </a:lnTo>
                  <a:lnTo>
                    <a:pt x="1457525" y="465797"/>
                  </a:lnTo>
                  <a:lnTo>
                    <a:pt x="1461351" y="450617"/>
                  </a:lnTo>
                  <a:lnTo>
                    <a:pt x="1467803" y="398524"/>
                  </a:lnTo>
                  <a:lnTo>
                    <a:pt x="1464608" y="347635"/>
                  </a:lnTo>
                  <a:lnTo>
                    <a:pt x="1452550" y="299639"/>
                  </a:lnTo>
                  <a:lnTo>
                    <a:pt x="1432417" y="256223"/>
                  </a:lnTo>
                  <a:lnTo>
                    <a:pt x="1404995" y="219078"/>
                  </a:lnTo>
                  <a:lnTo>
                    <a:pt x="1371071" y="189892"/>
                  </a:lnTo>
                  <a:lnTo>
                    <a:pt x="1331430" y="170354"/>
                  </a:lnTo>
                  <a:lnTo>
                    <a:pt x="1323788" y="135794"/>
                  </a:lnTo>
                  <a:lnTo>
                    <a:pt x="1294979" y="74484"/>
                  </a:lnTo>
                  <a:lnTo>
                    <a:pt x="1236336" y="19123"/>
                  </a:lnTo>
                  <a:lnTo>
                    <a:pt x="1194627" y="3052"/>
                  </a:lnTo>
                  <a:lnTo>
                    <a:pt x="1151550" y="634"/>
                  </a:lnTo>
                  <a:lnTo>
                    <a:pt x="1109373" y="11646"/>
                  </a:lnTo>
                  <a:lnTo>
                    <a:pt x="1070363" y="35866"/>
                  </a:lnTo>
                  <a:lnTo>
                    <a:pt x="1036790" y="73072"/>
                  </a:lnTo>
                  <a:lnTo>
                    <a:pt x="1025552" y="56925"/>
                  </a:lnTo>
                  <a:lnTo>
                    <a:pt x="1012898" y="42480"/>
                  </a:lnTo>
                  <a:lnTo>
                    <a:pt x="998982" y="29870"/>
                  </a:lnTo>
                  <a:lnTo>
                    <a:pt x="983958" y="19224"/>
                  </a:lnTo>
                  <a:lnTo>
                    <a:pt x="945526" y="3057"/>
                  </a:lnTo>
                  <a:lnTo>
                    <a:pt x="906328" y="0"/>
                  </a:lnTo>
                  <a:close/>
                </a:path>
              </a:pathLst>
            </a:custGeom>
            <a:solidFill>
              <a:srgbClr val="CC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41511" y="5219906"/>
              <a:ext cx="1501775" cy="1356360"/>
            </a:xfrm>
            <a:custGeom>
              <a:avLst/>
              <a:gdLst/>
              <a:ahLst/>
              <a:cxnLst/>
              <a:rect l="l" t="t" r="r" b="b"/>
              <a:pathLst>
                <a:path w="1501775" h="1356359">
                  <a:moveTo>
                    <a:pt x="136614" y="446401"/>
                  </a:moveTo>
                  <a:lnTo>
                    <a:pt x="134690" y="394372"/>
                  </a:lnTo>
                  <a:lnTo>
                    <a:pt x="140140" y="344187"/>
                  </a:lnTo>
                  <a:lnTo>
                    <a:pt x="152399" y="296765"/>
                  </a:lnTo>
                  <a:lnTo>
                    <a:pt x="170902" y="253021"/>
                  </a:lnTo>
                  <a:lnTo>
                    <a:pt x="195083" y="213873"/>
                  </a:lnTo>
                  <a:lnTo>
                    <a:pt x="224376" y="180239"/>
                  </a:lnTo>
                  <a:lnTo>
                    <a:pt x="258215" y="153035"/>
                  </a:lnTo>
                  <a:lnTo>
                    <a:pt x="296037" y="133178"/>
                  </a:lnTo>
                  <a:lnTo>
                    <a:pt x="337274" y="121586"/>
                  </a:lnTo>
                  <a:lnTo>
                    <a:pt x="376285" y="119127"/>
                  </a:lnTo>
                  <a:lnTo>
                    <a:pt x="414855" y="124586"/>
                  </a:lnTo>
                  <a:lnTo>
                    <a:pt x="452163" y="137784"/>
                  </a:lnTo>
                  <a:lnTo>
                    <a:pt x="487388" y="158543"/>
                  </a:lnTo>
                  <a:lnTo>
                    <a:pt x="511631" y="115180"/>
                  </a:lnTo>
                  <a:lnTo>
                    <a:pt x="542212" y="80827"/>
                  </a:lnTo>
                  <a:lnTo>
                    <a:pt x="577632" y="56052"/>
                  </a:lnTo>
                  <a:lnTo>
                    <a:pt x="616390" y="41421"/>
                  </a:lnTo>
                  <a:lnTo>
                    <a:pt x="656988" y="37500"/>
                  </a:lnTo>
                  <a:lnTo>
                    <a:pt x="697926" y="44856"/>
                  </a:lnTo>
                  <a:lnTo>
                    <a:pt x="737705" y="64055"/>
                  </a:lnTo>
                  <a:lnTo>
                    <a:pt x="770905" y="91826"/>
                  </a:lnTo>
                  <a:lnTo>
                    <a:pt x="780758" y="102917"/>
                  </a:lnTo>
                  <a:lnTo>
                    <a:pt x="803580" y="61510"/>
                  </a:lnTo>
                  <a:lnTo>
                    <a:pt x="833411" y="30023"/>
                  </a:lnTo>
                  <a:lnTo>
                    <a:pt x="868308" y="9254"/>
                  </a:lnTo>
                  <a:lnTo>
                    <a:pt x="906328" y="0"/>
                  </a:lnTo>
                  <a:lnTo>
                    <a:pt x="945526" y="3057"/>
                  </a:lnTo>
                  <a:lnTo>
                    <a:pt x="983958" y="19224"/>
                  </a:lnTo>
                  <a:lnTo>
                    <a:pt x="1025552" y="56925"/>
                  </a:lnTo>
                  <a:lnTo>
                    <a:pt x="1036790" y="73072"/>
                  </a:lnTo>
                  <a:lnTo>
                    <a:pt x="1070363" y="35866"/>
                  </a:lnTo>
                  <a:lnTo>
                    <a:pt x="1109373" y="11646"/>
                  </a:lnTo>
                  <a:lnTo>
                    <a:pt x="1151550" y="634"/>
                  </a:lnTo>
                  <a:lnTo>
                    <a:pt x="1194627" y="3052"/>
                  </a:lnTo>
                  <a:lnTo>
                    <a:pt x="1236336" y="19123"/>
                  </a:lnTo>
                  <a:lnTo>
                    <a:pt x="1274407" y="49069"/>
                  </a:lnTo>
                  <a:lnTo>
                    <a:pt x="1311538" y="103615"/>
                  </a:lnTo>
                  <a:lnTo>
                    <a:pt x="1331430" y="170354"/>
                  </a:lnTo>
                  <a:lnTo>
                    <a:pt x="1371071" y="189892"/>
                  </a:lnTo>
                  <a:lnTo>
                    <a:pt x="1404995" y="219078"/>
                  </a:lnTo>
                  <a:lnTo>
                    <a:pt x="1432417" y="256223"/>
                  </a:lnTo>
                  <a:lnTo>
                    <a:pt x="1452550" y="299639"/>
                  </a:lnTo>
                  <a:lnTo>
                    <a:pt x="1464608" y="347635"/>
                  </a:lnTo>
                  <a:lnTo>
                    <a:pt x="1467803" y="398524"/>
                  </a:lnTo>
                  <a:lnTo>
                    <a:pt x="1461351" y="450617"/>
                  </a:lnTo>
                  <a:lnTo>
                    <a:pt x="1459539" y="458247"/>
                  </a:lnTo>
                  <a:lnTo>
                    <a:pt x="1457525" y="465797"/>
                  </a:lnTo>
                  <a:lnTo>
                    <a:pt x="1455297" y="473256"/>
                  </a:lnTo>
                  <a:lnTo>
                    <a:pt x="1452842" y="480615"/>
                  </a:lnTo>
                  <a:lnTo>
                    <a:pt x="1475590" y="524723"/>
                  </a:lnTo>
                  <a:lnTo>
                    <a:pt x="1491169" y="571755"/>
                  </a:lnTo>
                  <a:lnTo>
                    <a:pt x="1499700" y="620562"/>
                  </a:lnTo>
                  <a:lnTo>
                    <a:pt x="1501304" y="670000"/>
                  </a:lnTo>
                  <a:lnTo>
                    <a:pt x="1496102" y="718921"/>
                  </a:lnTo>
                  <a:lnTo>
                    <a:pt x="1484216" y="766180"/>
                  </a:lnTo>
                  <a:lnTo>
                    <a:pt x="1465766" y="810630"/>
                  </a:lnTo>
                  <a:lnTo>
                    <a:pt x="1440874" y="851125"/>
                  </a:lnTo>
                  <a:lnTo>
                    <a:pt x="1409662" y="886519"/>
                  </a:lnTo>
                  <a:lnTo>
                    <a:pt x="1357624" y="923743"/>
                  </a:lnTo>
                  <a:lnTo>
                    <a:pt x="1299680" y="943517"/>
                  </a:lnTo>
                  <a:lnTo>
                    <a:pt x="1295274" y="993254"/>
                  </a:lnTo>
                  <a:lnTo>
                    <a:pt x="1283265" y="1039501"/>
                  </a:lnTo>
                  <a:lnTo>
                    <a:pt x="1264470" y="1081273"/>
                  </a:lnTo>
                  <a:lnTo>
                    <a:pt x="1239704" y="1117585"/>
                  </a:lnTo>
                  <a:lnTo>
                    <a:pt x="1209783" y="1147451"/>
                  </a:lnTo>
                  <a:lnTo>
                    <a:pt x="1175521" y="1169886"/>
                  </a:lnTo>
                  <a:lnTo>
                    <a:pt x="1137736" y="1183906"/>
                  </a:lnTo>
                  <a:lnTo>
                    <a:pt x="1097242" y="1188525"/>
                  </a:lnTo>
                  <a:lnTo>
                    <a:pt x="1069655" y="1185909"/>
                  </a:lnTo>
                  <a:lnTo>
                    <a:pt x="1042759" y="1178703"/>
                  </a:lnTo>
                  <a:lnTo>
                    <a:pt x="1016910" y="1167042"/>
                  </a:lnTo>
                  <a:lnTo>
                    <a:pt x="992467" y="1151060"/>
                  </a:lnTo>
                  <a:lnTo>
                    <a:pt x="976659" y="1199484"/>
                  </a:lnTo>
                  <a:lnTo>
                    <a:pt x="954761" y="1242437"/>
                  </a:lnTo>
                  <a:lnTo>
                    <a:pt x="927598" y="1279374"/>
                  </a:lnTo>
                  <a:lnTo>
                    <a:pt x="895995" y="1309750"/>
                  </a:lnTo>
                  <a:lnTo>
                    <a:pt x="860776" y="1333019"/>
                  </a:lnTo>
                  <a:lnTo>
                    <a:pt x="822767" y="1348636"/>
                  </a:lnTo>
                  <a:lnTo>
                    <a:pt x="782791" y="1356057"/>
                  </a:lnTo>
                  <a:lnTo>
                    <a:pt x="741674" y="1354735"/>
                  </a:lnTo>
                  <a:lnTo>
                    <a:pt x="700240" y="1344126"/>
                  </a:lnTo>
                  <a:lnTo>
                    <a:pt x="662735" y="1325624"/>
                  </a:lnTo>
                  <a:lnTo>
                    <a:pt x="628612" y="1299665"/>
                  </a:lnTo>
                  <a:lnTo>
                    <a:pt x="598584" y="1266907"/>
                  </a:lnTo>
                  <a:lnTo>
                    <a:pt x="573367" y="1228010"/>
                  </a:lnTo>
                  <a:lnTo>
                    <a:pt x="534296" y="1251958"/>
                  </a:lnTo>
                  <a:lnTo>
                    <a:pt x="493712" y="1267449"/>
                  </a:lnTo>
                  <a:lnTo>
                    <a:pt x="452375" y="1274715"/>
                  </a:lnTo>
                  <a:lnTo>
                    <a:pt x="411041" y="1273988"/>
                  </a:lnTo>
                  <a:lnTo>
                    <a:pt x="370468" y="1265503"/>
                  </a:lnTo>
                  <a:lnTo>
                    <a:pt x="331417" y="1249492"/>
                  </a:lnTo>
                  <a:lnTo>
                    <a:pt x="294643" y="1226187"/>
                  </a:lnTo>
                  <a:lnTo>
                    <a:pt x="260906" y="1195821"/>
                  </a:lnTo>
                  <a:lnTo>
                    <a:pt x="230964" y="1158628"/>
                  </a:lnTo>
                  <a:lnTo>
                    <a:pt x="205575" y="1114840"/>
                  </a:lnTo>
                  <a:lnTo>
                    <a:pt x="203670" y="1110877"/>
                  </a:lnTo>
                  <a:lnTo>
                    <a:pt x="202781" y="1108884"/>
                  </a:lnTo>
                  <a:lnTo>
                    <a:pt x="162174" y="1108050"/>
                  </a:lnTo>
                  <a:lnTo>
                    <a:pt x="124478" y="1094621"/>
                  </a:lnTo>
                  <a:lnTo>
                    <a:pt x="91291" y="1070149"/>
                  </a:lnTo>
                  <a:lnTo>
                    <a:pt x="64210" y="1036185"/>
                  </a:lnTo>
                  <a:lnTo>
                    <a:pt x="44833" y="994282"/>
                  </a:lnTo>
                  <a:lnTo>
                    <a:pt x="34760" y="945993"/>
                  </a:lnTo>
                  <a:lnTo>
                    <a:pt x="34508" y="905470"/>
                  </a:lnTo>
                  <a:lnTo>
                    <a:pt x="41316" y="866283"/>
                  </a:lnTo>
                  <a:lnTo>
                    <a:pt x="54816" y="829795"/>
                  </a:lnTo>
                  <a:lnTo>
                    <a:pt x="74638" y="797365"/>
                  </a:lnTo>
                  <a:lnTo>
                    <a:pt x="42761" y="766535"/>
                  </a:lnTo>
                  <a:lnTo>
                    <a:pt x="19355" y="727765"/>
                  </a:lnTo>
                  <a:lnTo>
                    <a:pt x="4931" y="683488"/>
                  </a:lnTo>
                  <a:lnTo>
                    <a:pt x="0" y="636139"/>
                  </a:lnTo>
                  <a:lnTo>
                    <a:pt x="5073" y="588154"/>
                  </a:lnTo>
                  <a:lnTo>
                    <a:pt x="20663" y="541968"/>
                  </a:lnTo>
                  <a:lnTo>
                    <a:pt x="42100" y="506903"/>
                  </a:lnTo>
                  <a:lnTo>
                    <a:pt x="69193" y="479338"/>
                  </a:lnTo>
                  <a:lnTo>
                    <a:pt x="135344" y="450617"/>
                  </a:lnTo>
                  <a:lnTo>
                    <a:pt x="136614" y="446401"/>
                  </a:lnTo>
                  <a:close/>
                </a:path>
                <a:path w="1501775" h="1356359">
                  <a:moveTo>
                    <a:pt x="164173" y="817101"/>
                  </a:moveTo>
                  <a:lnTo>
                    <a:pt x="141206" y="817148"/>
                  </a:lnTo>
                  <a:lnTo>
                    <a:pt x="118643" y="812921"/>
                  </a:lnTo>
                  <a:lnTo>
                    <a:pt x="96843" y="804530"/>
                  </a:lnTo>
                  <a:lnTo>
                    <a:pt x="76162" y="792082"/>
                  </a:lnTo>
                </a:path>
                <a:path w="1501775" h="1356359">
                  <a:moveTo>
                    <a:pt x="241770" y="1090951"/>
                  </a:moveTo>
                  <a:lnTo>
                    <a:pt x="232364" y="1095105"/>
                  </a:lnTo>
                  <a:lnTo>
                    <a:pt x="222815" y="1098492"/>
                  </a:lnTo>
                  <a:lnTo>
                    <a:pt x="213123" y="1101102"/>
                  </a:lnTo>
                  <a:lnTo>
                    <a:pt x="203289" y="1102927"/>
                  </a:lnTo>
                </a:path>
                <a:path w="1501775" h="1356359">
                  <a:moveTo>
                    <a:pt x="573240" y="1222536"/>
                  </a:moveTo>
                  <a:lnTo>
                    <a:pt x="566572" y="1209470"/>
                  </a:lnTo>
                  <a:lnTo>
                    <a:pt x="560476" y="1195990"/>
                  </a:lnTo>
                  <a:lnTo>
                    <a:pt x="554952" y="1182124"/>
                  </a:lnTo>
                  <a:lnTo>
                    <a:pt x="549999" y="1167900"/>
                  </a:lnTo>
                </a:path>
                <a:path w="1501775" h="1356359">
                  <a:moveTo>
                    <a:pt x="1001865" y="1086303"/>
                  </a:moveTo>
                  <a:lnTo>
                    <a:pt x="1000559" y="1101502"/>
                  </a:lnTo>
                  <a:lnTo>
                    <a:pt x="998563" y="1116580"/>
                  </a:lnTo>
                  <a:lnTo>
                    <a:pt x="995900" y="1131505"/>
                  </a:lnTo>
                  <a:lnTo>
                    <a:pt x="992594" y="1146247"/>
                  </a:lnTo>
                </a:path>
                <a:path w="1501775" h="1356359">
                  <a:moveTo>
                    <a:pt x="1186015" y="715907"/>
                  </a:moveTo>
                  <a:lnTo>
                    <a:pt x="1224481" y="746080"/>
                  </a:lnTo>
                  <a:lnTo>
                    <a:pt x="1255906" y="785368"/>
                  </a:lnTo>
                  <a:lnTo>
                    <a:pt x="1279375" y="831973"/>
                  </a:lnTo>
                  <a:lnTo>
                    <a:pt x="1293975" y="884099"/>
                  </a:lnTo>
                  <a:lnTo>
                    <a:pt x="1298791" y="939948"/>
                  </a:lnTo>
                </a:path>
                <a:path w="1501775" h="1356359">
                  <a:moveTo>
                    <a:pt x="1452207" y="477287"/>
                  </a:moveTo>
                  <a:lnTo>
                    <a:pt x="1442652" y="500881"/>
                  </a:lnTo>
                  <a:lnTo>
                    <a:pt x="1431014" y="522888"/>
                  </a:lnTo>
                  <a:lnTo>
                    <a:pt x="1417399" y="543097"/>
                  </a:lnTo>
                  <a:lnTo>
                    <a:pt x="1401915" y="561298"/>
                  </a:lnTo>
                </a:path>
                <a:path w="1501775" h="1356359">
                  <a:moveTo>
                    <a:pt x="1331557" y="165528"/>
                  </a:moveTo>
                  <a:lnTo>
                    <a:pt x="1332795" y="175382"/>
                  </a:lnTo>
                  <a:lnTo>
                    <a:pt x="1333652" y="185308"/>
                  </a:lnTo>
                  <a:lnTo>
                    <a:pt x="1334129" y="195281"/>
                  </a:lnTo>
                  <a:lnTo>
                    <a:pt x="1334224" y="205279"/>
                  </a:lnTo>
                </a:path>
                <a:path w="1501775" h="1356359">
                  <a:moveTo>
                    <a:pt x="1010628" y="119300"/>
                  </a:moveTo>
                  <a:lnTo>
                    <a:pt x="1015960" y="105830"/>
                  </a:lnTo>
                  <a:lnTo>
                    <a:pt x="1022042" y="92884"/>
                  </a:lnTo>
                  <a:lnTo>
                    <a:pt x="1028862" y="80509"/>
                  </a:lnTo>
                  <a:lnTo>
                    <a:pt x="1036409" y="68754"/>
                  </a:lnTo>
                </a:path>
                <a:path w="1501775" h="1356359">
                  <a:moveTo>
                    <a:pt x="769836" y="143430"/>
                  </a:moveTo>
                  <a:lnTo>
                    <a:pt x="772120" y="132174"/>
                  </a:lnTo>
                  <a:lnTo>
                    <a:pt x="774963" y="121109"/>
                  </a:lnTo>
                  <a:lnTo>
                    <a:pt x="778355" y="110283"/>
                  </a:lnTo>
                  <a:lnTo>
                    <a:pt x="782282" y="99742"/>
                  </a:lnTo>
                </a:path>
                <a:path w="1501775" h="1356359">
                  <a:moveTo>
                    <a:pt x="487261" y="158289"/>
                  </a:moveTo>
                  <a:lnTo>
                    <a:pt x="499306" y="167593"/>
                  </a:lnTo>
                  <a:lnTo>
                    <a:pt x="510851" y="177767"/>
                  </a:lnTo>
                  <a:lnTo>
                    <a:pt x="521872" y="188774"/>
                  </a:lnTo>
                  <a:lnTo>
                    <a:pt x="532346" y="200580"/>
                  </a:lnTo>
                </a:path>
                <a:path w="1501775" h="1356359">
                  <a:moveTo>
                    <a:pt x="144488" y="490952"/>
                  </a:moveTo>
                  <a:lnTo>
                    <a:pt x="141990" y="479968"/>
                  </a:lnTo>
                  <a:lnTo>
                    <a:pt x="139836" y="468873"/>
                  </a:lnTo>
                  <a:lnTo>
                    <a:pt x="138041" y="457684"/>
                  </a:lnTo>
                  <a:lnTo>
                    <a:pt x="136614" y="446413"/>
                  </a:lnTo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435732" y="5629757"/>
            <a:ext cx="81089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90"/>
              </a:spcBef>
            </a:pPr>
            <a:r>
              <a:rPr sz="1400" b="1" i="1" spc="-10" dirty="0">
                <a:latin typeface="Comic Sans MS"/>
                <a:cs typeface="Comic Sans MS"/>
              </a:rPr>
              <a:t>мастер</a:t>
            </a:r>
            <a:r>
              <a:rPr sz="1400" b="1" i="1" spc="-45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-  </a:t>
            </a:r>
            <a:r>
              <a:rPr sz="1400" b="1" i="1" spc="-5" dirty="0">
                <a:latin typeface="Comic Sans MS"/>
                <a:cs typeface="Comic Sans MS"/>
              </a:rPr>
              <a:t>классы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-10771" y="1637732"/>
            <a:ext cx="1950085" cy="1162050"/>
            <a:chOff x="-10771" y="1637732"/>
            <a:chExt cx="1950085" cy="1162050"/>
          </a:xfrm>
        </p:grpSpPr>
        <p:sp>
          <p:nvSpPr>
            <p:cNvPr id="58" name="object 58"/>
            <p:cNvSpPr/>
            <p:nvPr/>
          </p:nvSpPr>
          <p:spPr>
            <a:xfrm>
              <a:off x="-1627" y="1646876"/>
              <a:ext cx="1931670" cy="1143635"/>
            </a:xfrm>
            <a:custGeom>
              <a:avLst/>
              <a:gdLst/>
              <a:ahLst/>
              <a:cxnLst/>
              <a:rect l="l" t="t" r="r" b="b"/>
              <a:pathLst>
                <a:path w="1931670" h="1143635">
                  <a:moveTo>
                    <a:pt x="1505439" y="0"/>
                  </a:moveTo>
                  <a:lnTo>
                    <a:pt x="1458081" y="3151"/>
                  </a:lnTo>
                  <a:lnTo>
                    <a:pt x="1412496" y="14560"/>
                  </a:lnTo>
                  <a:lnTo>
                    <a:pt x="1370519" y="34103"/>
                  </a:lnTo>
                  <a:lnTo>
                    <a:pt x="1333984" y="61654"/>
                  </a:lnTo>
                  <a:lnTo>
                    <a:pt x="1319510" y="47980"/>
                  </a:lnTo>
                  <a:lnTo>
                    <a:pt x="1285360" y="25203"/>
                  </a:lnTo>
                  <a:lnTo>
                    <a:pt x="1216532" y="2645"/>
                  </a:lnTo>
                  <a:lnTo>
                    <a:pt x="1166089" y="45"/>
                  </a:lnTo>
                  <a:lnTo>
                    <a:pt x="1117178" y="7838"/>
                  </a:lnTo>
                  <a:lnTo>
                    <a:pt x="1072289" y="25346"/>
                  </a:lnTo>
                  <a:lnTo>
                    <a:pt x="1033914" y="51893"/>
                  </a:lnTo>
                  <a:lnTo>
                    <a:pt x="1004546" y="86800"/>
                  </a:lnTo>
                  <a:lnTo>
                    <a:pt x="991842" y="77394"/>
                  </a:lnTo>
                  <a:lnTo>
                    <a:pt x="949199" y="54034"/>
                  </a:lnTo>
                  <a:lnTo>
                    <a:pt x="904538" y="39313"/>
                  </a:lnTo>
                  <a:lnTo>
                    <a:pt x="858544" y="32275"/>
                  </a:lnTo>
                  <a:lnTo>
                    <a:pt x="812511" y="32605"/>
                  </a:lnTo>
                  <a:lnTo>
                    <a:pt x="767735" y="39985"/>
                  </a:lnTo>
                  <a:lnTo>
                    <a:pt x="725513" y="54097"/>
                  </a:lnTo>
                  <a:lnTo>
                    <a:pt x="687138" y="74626"/>
                  </a:lnTo>
                  <a:lnTo>
                    <a:pt x="653907" y="101254"/>
                  </a:lnTo>
                  <a:lnTo>
                    <a:pt x="627115" y="133663"/>
                  </a:lnTo>
                  <a:lnTo>
                    <a:pt x="581781" y="116139"/>
                  </a:lnTo>
                  <a:lnTo>
                    <a:pt x="533805" y="105009"/>
                  </a:lnTo>
                  <a:lnTo>
                    <a:pt x="484204" y="100427"/>
                  </a:lnTo>
                  <a:lnTo>
                    <a:pt x="433998" y="102548"/>
                  </a:lnTo>
                  <a:lnTo>
                    <a:pt x="380935" y="112302"/>
                  </a:lnTo>
                  <a:lnTo>
                    <a:pt x="332264" y="129024"/>
                  </a:lnTo>
                  <a:lnTo>
                    <a:pt x="288715" y="151942"/>
                  </a:lnTo>
                  <a:lnTo>
                    <a:pt x="251017" y="180281"/>
                  </a:lnTo>
                  <a:lnTo>
                    <a:pt x="219898" y="213269"/>
                  </a:lnTo>
                  <a:lnTo>
                    <a:pt x="196089" y="250132"/>
                  </a:lnTo>
                  <a:lnTo>
                    <a:pt x="180318" y="290095"/>
                  </a:lnTo>
                  <a:lnTo>
                    <a:pt x="173314" y="332387"/>
                  </a:lnTo>
                  <a:lnTo>
                    <a:pt x="175807" y="376233"/>
                  </a:lnTo>
                  <a:lnTo>
                    <a:pt x="174182" y="379789"/>
                  </a:lnTo>
                  <a:lnTo>
                    <a:pt x="129574" y="387868"/>
                  </a:lnTo>
                  <a:lnTo>
                    <a:pt x="89060" y="403935"/>
                  </a:lnTo>
                  <a:lnTo>
                    <a:pt x="54220" y="427170"/>
                  </a:lnTo>
                  <a:lnTo>
                    <a:pt x="26632" y="456751"/>
                  </a:lnTo>
                  <a:lnTo>
                    <a:pt x="6544" y="495663"/>
                  </a:lnTo>
                  <a:lnTo>
                    <a:pt x="0" y="536098"/>
                  </a:lnTo>
                  <a:lnTo>
                    <a:pt x="6336" y="576004"/>
                  </a:lnTo>
                  <a:lnTo>
                    <a:pt x="24893" y="613328"/>
                  </a:lnTo>
                  <a:lnTo>
                    <a:pt x="55008" y="646016"/>
                  </a:lnTo>
                  <a:lnTo>
                    <a:pt x="96021" y="672016"/>
                  </a:lnTo>
                  <a:lnTo>
                    <a:pt x="70551" y="699333"/>
                  </a:lnTo>
                  <a:lnTo>
                    <a:pt x="53210" y="730055"/>
                  </a:lnTo>
                  <a:lnTo>
                    <a:pt x="44466" y="763063"/>
                  </a:lnTo>
                  <a:lnTo>
                    <a:pt x="44789" y="797238"/>
                  </a:lnTo>
                  <a:lnTo>
                    <a:pt x="57732" y="837914"/>
                  </a:lnTo>
                  <a:lnTo>
                    <a:pt x="82651" y="873217"/>
                  </a:lnTo>
                  <a:lnTo>
                    <a:pt x="117485" y="901838"/>
                  </a:lnTo>
                  <a:lnTo>
                    <a:pt x="160176" y="922470"/>
                  </a:lnTo>
                  <a:lnTo>
                    <a:pt x="208662" y="933801"/>
                  </a:lnTo>
                  <a:lnTo>
                    <a:pt x="260885" y="934525"/>
                  </a:lnTo>
                  <a:lnTo>
                    <a:pt x="264530" y="939478"/>
                  </a:lnTo>
                  <a:lnTo>
                    <a:pt x="293984" y="973259"/>
                  </a:lnTo>
                  <a:lnTo>
                    <a:pt x="328346" y="1002459"/>
                  </a:lnTo>
                  <a:lnTo>
                    <a:pt x="366883" y="1026931"/>
                  </a:lnTo>
                  <a:lnTo>
                    <a:pt x="408864" y="1046528"/>
                  </a:lnTo>
                  <a:lnTo>
                    <a:pt x="453557" y="1061104"/>
                  </a:lnTo>
                  <a:lnTo>
                    <a:pt x="500229" y="1070510"/>
                  </a:lnTo>
                  <a:lnTo>
                    <a:pt x="548149" y="1074600"/>
                  </a:lnTo>
                  <a:lnTo>
                    <a:pt x="596585" y="1073227"/>
                  </a:lnTo>
                  <a:lnTo>
                    <a:pt x="644805" y="1066243"/>
                  </a:lnTo>
                  <a:lnTo>
                    <a:pt x="692076" y="1053501"/>
                  </a:lnTo>
                  <a:lnTo>
                    <a:pt x="737668" y="1034855"/>
                  </a:lnTo>
                  <a:lnTo>
                    <a:pt x="770159" y="1067621"/>
                  </a:lnTo>
                  <a:lnTo>
                    <a:pt x="808822" y="1095244"/>
                  </a:lnTo>
                  <a:lnTo>
                    <a:pt x="852734" y="1117151"/>
                  </a:lnTo>
                  <a:lnTo>
                    <a:pt x="900977" y="1132772"/>
                  </a:lnTo>
                  <a:lnTo>
                    <a:pt x="948939" y="1141168"/>
                  </a:lnTo>
                  <a:lnTo>
                    <a:pt x="996663" y="1143186"/>
                  </a:lnTo>
                  <a:lnTo>
                    <a:pt x="1043374" y="1139161"/>
                  </a:lnTo>
                  <a:lnTo>
                    <a:pt x="1088297" y="1129429"/>
                  </a:lnTo>
                  <a:lnTo>
                    <a:pt x="1130660" y="1114325"/>
                  </a:lnTo>
                  <a:lnTo>
                    <a:pt x="1169688" y="1094184"/>
                  </a:lnTo>
                  <a:lnTo>
                    <a:pt x="1204606" y="1069342"/>
                  </a:lnTo>
                  <a:lnTo>
                    <a:pt x="1234640" y="1040133"/>
                  </a:lnTo>
                  <a:lnTo>
                    <a:pt x="1259017" y="1006894"/>
                  </a:lnTo>
                  <a:lnTo>
                    <a:pt x="1276961" y="969958"/>
                  </a:lnTo>
                  <a:lnTo>
                    <a:pt x="1308409" y="983490"/>
                  </a:lnTo>
                  <a:lnTo>
                    <a:pt x="1341667" y="993342"/>
                  </a:lnTo>
                  <a:lnTo>
                    <a:pt x="1376259" y="999408"/>
                  </a:lnTo>
                  <a:lnTo>
                    <a:pt x="1411708" y="1001581"/>
                  </a:lnTo>
                  <a:lnTo>
                    <a:pt x="1463838" y="997677"/>
                  </a:lnTo>
                  <a:lnTo>
                    <a:pt x="1512469" y="985853"/>
                  </a:lnTo>
                  <a:lnTo>
                    <a:pt x="1556554" y="966938"/>
                  </a:lnTo>
                  <a:lnTo>
                    <a:pt x="1595048" y="941764"/>
                  </a:lnTo>
                  <a:lnTo>
                    <a:pt x="1626905" y="911161"/>
                  </a:lnTo>
                  <a:lnTo>
                    <a:pt x="1651077" y="875958"/>
                  </a:lnTo>
                  <a:lnTo>
                    <a:pt x="1666519" y="836988"/>
                  </a:lnTo>
                  <a:lnTo>
                    <a:pt x="1672185" y="795079"/>
                  </a:lnTo>
                  <a:lnTo>
                    <a:pt x="1710186" y="788703"/>
                  </a:lnTo>
                  <a:lnTo>
                    <a:pt x="1781377" y="764522"/>
                  </a:lnTo>
                  <a:lnTo>
                    <a:pt x="1853811" y="717253"/>
                  </a:lnTo>
                  <a:lnTo>
                    <a:pt x="1885840" y="683131"/>
                  </a:lnTo>
                  <a:lnTo>
                    <a:pt x="1909590" y="645675"/>
                  </a:lnTo>
                  <a:lnTo>
                    <a:pt x="1924902" y="605852"/>
                  </a:lnTo>
                  <a:lnTo>
                    <a:pt x="1931616" y="564628"/>
                  </a:lnTo>
                  <a:lnTo>
                    <a:pt x="1929572" y="522970"/>
                  </a:lnTo>
                  <a:lnTo>
                    <a:pt x="1918609" y="481845"/>
                  </a:lnTo>
                  <a:lnTo>
                    <a:pt x="1898568" y="442220"/>
                  </a:lnTo>
                  <a:lnTo>
                    <a:pt x="1869289" y="405062"/>
                  </a:lnTo>
                  <a:lnTo>
                    <a:pt x="1875274" y="392568"/>
                  </a:lnTo>
                  <a:lnTo>
                    <a:pt x="1877879" y="386220"/>
                  </a:lnTo>
                  <a:lnTo>
                    <a:pt x="1880211" y="379789"/>
                  </a:lnTo>
                  <a:lnTo>
                    <a:pt x="1888487" y="335860"/>
                  </a:lnTo>
                  <a:lnTo>
                    <a:pt x="1884374" y="292970"/>
                  </a:lnTo>
                  <a:lnTo>
                    <a:pt x="1868871" y="252533"/>
                  </a:lnTo>
                  <a:lnTo>
                    <a:pt x="1842977" y="215961"/>
                  </a:lnTo>
                  <a:lnTo>
                    <a:pt x="1807693" y="184668"/>
                  </a:lnTo>
                  <a:lnTo>
                    <a:pt x="1764018" y="160067"/>
                  </a:lnTo>
                  <a:lnTo>
                    <a:pt x="1712952" y="143569"/>
                  </a:lnTo>
                  <a:lnTo>
                    <a:pt x="1703165" y="114450"/>
                  </a:lnTo>
                  <a:lnTo>
                    <a:pt x="1666160" y="62738"/>
                  </a:lnTo>
                  <a:lnTo>
                    <a:pt x="1598134" y="18967"/>
                  </a:lnTo>
                  <a:lnTo>
                    <a:pt x="1552735" y="5230"/>
                  </a:lnTo>
                  <a:lnTo>
                    <a:pt x="15054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627" y="1646876"/>
              <a:ext cx="1931670" cy="1143635"/>
            </a:xfrm>
            <a:custGeom>
              <a:avLst/>
              <a:gdLst/>
              <a:ahLst/>
              <a:cxnLst/>
              <a:rect l="l" t="t" r="r" b="b"/>
              <a:pathLst>
                <a:path w="1931670" h="1143635">
                  <a:moveTo>
                    <a:pt x="175807" y="376233"/>
                  </a:moveTo>
                  <a:lnTo>
                    <a:pt x="173314" y="332387"/>
                  </a:lnTo>
                  <a:lnTo>
                    <a:pt x="180318" y="290095"/>
                  </a:lnTo>
                  <a:lnTo>
                    <a:pt x="196089" y="250132"/>
                  </a:lnTo>
                  <a:lnTo>
                    <a:pt x="219898" y="213269"/>
                  </a:lnTo>
                  <a:lnTo>
                    <a:pt x="251017" y="180281"/>
                  </a:lnTo>
                  <a:lnTo>
                    <a:pt x="288715" y="151942"/>
                  </a:lnTo>
                  <a:lnTo>
                    <a:pt x="332264" y="129024"/>
                  </a:lnTo>
                  <a:lnTo>
                    <a:pt x="380935" y="112302"/>
                  </a:lnTo>
                  <a:lnTo>
                    <a:pt x="433998" y="102548"/>
                  </a:lnTo>
                  <a:lnTo>
                    <a:pt x="484204" y="100427"/>
                  </a:lnTo>
                  <a:lnTo>
                    <a:pt x="533805" y="105009"/>
                  </a:lnTo>
                  <a:lnTo>
                    <a:pt x="581781" y="116139"/>
                  </a:lnTo>
                  <a:lnTo>
                    <a:pt x="627115" y="133663"/>
                  </a:lnTo>
                  <a:lnTo>
                    <a:pt x="653907" y="101254"/>
                  </a:lnTo>
                  <a:lnTo>
                    <a:pt x="687138" y="74626"/>
                  </a:lnTo>
                  <a:lnTo>
                    <a:pt x="725513" y="54097"/>
                  </a:lnTo>
                  <a:lnTo>
                    <a:pt x="767735" y="39985"/>
                  </a:lnTo>
                  <a:lnTo>
                    <a:pt x="812511" y="32605"/>
                  </a:lnTo>
                  <a:lnTo>
                    <a:pt x="858544" y="32275"/>
                  </a:lnTo>
                  <a:lnTo>
                    <a:pt x="904538" y="39313"/>
                  </a:lnTo>
                  <a:lnTo>
                    <a:pt x="949199" y="54034"/>
                  </a:lnTo>
                  <a:lnTo>
                    <a:pt x="991842" y="77394"/>
                  </a:lnTo>
                  <a:lnTo>
                    <a:pt x="1004546" y="86800"/>
                  </a:lnTo>
                  <a:lnTo>
                    <a:pt x="1033914" y="51893"/>
                  </a:lnTo>
                  <a:lnTo>
                    <a:pt x="1072289" y="25346"/>
                  </a:lnTo>
                  <a:lnTo>
                    <a:pt x="1117178" y="7838"/>
                  </a:lnTo>
                  <a:lnTo>
                    <a:pt x="1166089" y="45"/>
                  </a:lnTo>
                  <a:lnTo>
                    <a:pt x="1216532" y="2645"/>
                  </a:lnTo>
                  <a:lnTo>
                    <a:pt x="1266014" y="16315"/>
                  </a:lnTo>
                  <a:lnTo>
                    <a:pt x="1303247" y="35794"/>
                  </a:lnTo>
                  <a:lnTo>
                    <a:pt x="1333984" y="61654"/>
                  </a:lnTo>
                  <a:lnTo>
                    <a:pt x="1370519" y="34103"/>
                  </a:lnTo>
                  <a:lnTo>
                    <a:pt x="1412496" y="14560"/>
                  </a:lnTo>
                  <a:lnTo>
                    <a:pt x="1458081" y="3151"/>
                  </a:lnTo>
                  <a:lnTo>
                    <a:pt x="1505439" y="0"/>
                  </a:lnTo>
                  <a:lnTo>
                    <a:pt x="1552735" y="5230"/>
                  </a:lnTo>
                  <a:lnTo>
                    <a:pt x="1598134" y="18967"/>
                  </a:lnTo>
                  <a:lnTo>
                    <a:pt x="1639800" y="41334"/>
                  </a:lnTo>
                  <a:lnTo>
                    <a:pt x="1687425" y="87308"/>
                  </a:lnTo>
                  <a:lnTo>
                    <a:pt x="1712952" y="143569"/>
                  </a:lnTo>
                  <a:lnTo>
                    <a:pt x="1764018" y="160067"/>
                  </a:lnTo>
                  <a:lnTo>
                    <a:pt x="1807693" y="184668"/>
                  </a:lnTo>
                  <a:lnTo>
                    <a:pt x="1842977" y="215961"/>
                  </a:lnTo>
                  <a:lnTo>
                    <a:pt x="1868871" y="252533"/>
                  </a:lnTo>
                  <a:lnTo>
                    <a:pt x="1884374" y="292970"/>
                  </a:lnTo>
                  <a:lnTo>
                    <a:pt x="1888487" y="335860"/>
                  </a:lnTo>
                  <a:lnTo>
                    <a:pt x="1880211" y="379789"/>
                  </a:lnTo>
                  <a:lnTo>
                    <a:pt x="1877879" y="386220"/>
                  </a:lnTo>
                  <a:lnTo>
                    <a:pt x="1875274" y="392568"/>
                  </a:lnTo>
                  <a:lnTo>
                    <a:pt x="1872406" y="398845"/>
                  </a:lnTo>
                  <a:lnTo>
                    <a:pt x="1869289" y="405062"/>
                  </a:lnTo>
                  <a:lnTo>
                    <a:pt x="1898568" y="442220"/>
                  </a:lnTo>
                  <a:lnTo>
                    <a:pt x="1918609" y="481845"/>
                  </a:lnTo>
                  <a:lnTo>
                    <a:pt x="1929572" y="522970"/>
                  </a:lnTo>
                  <a:lnTo>
                    <a:pt x="1931616" y="564628"/>
                  </a:lnTo>
                  <a:lnTo>
                    <a:pt x="1924902" y="605852"/>
                  </a:lnTo>
                  <a:lnTo>
                    <a:pt x="1909590" y="645675"/>
                  </a:lnTo>
                  <a:lnTo>
                    <a:pt x="1885840" y="683131"/>
                  </a:lnTo>
                  <a:lnTo>
                    <a:pt x="1853811" y="717253"/>
                  </a:lnTo>
                  <a:lnTo>
                    <a:pt x="1813663" y="747073"/>
                  </a:lnTo>
                  <a:lnTo>
                    <a:pt x="1746734" y="778458"/>
                  </a:lnTo>
                  <a:lnTo>
                    <a:pt x="1672185" y="795079"/>
                  </a:lnTo>
                  <a:lnTo>
                    <a:pt x="1666519" y="836988"/>
                  </a:lnTo>
                  <a:lnTo>
                    <a:pt x="1651077" y="875958"/>
                  </a:lnTo>
                  <a:lnTo>
                    <a:pt x="1626905" y="911161"/>
                  </a:lnTo>
                  <a:lnTo>
                    <a:pt x="1595048" y="941764"/>
                  </a:lnTo>
                  <a:lnTo>
                    <a:pt x="1556554" y="966938"/>
                  </a:lnTo>
                  <a:lnTo>
                    <a:pt x="1512469" y="985853"/>
                  </a:lnTo>
                  <a:lnTo>
                    <a:pt x="1463838" y="997677"/>
                  </a:lnTo>
                  <a:lnTo>
                    <a:pt x="1411708" y="1001581"/>
                  </a:lnTo>
                  <a:lnTo>
                    <a:pt x="1376259" y="999408"/>
                  </a:lnTo>
                  <a:lnTo>
                    <a:pt x="1341667" y="993342"/>
                  </a:lnTo>
                  <a:lnTo>
                    <a:pt x="1308409" y="983490"/>
                  </a:lnTo>
                  <a:lnTo>
                    <a:pt x="1276961" y="969958"/>
                  </a:lnTo>
                  <a:lnTo>
                    <a:pt x="1259017" y="1006894"/>
                  </a:lnTo>
                  <a:lnTo>
                    <a:pt x="1234640" y="1040133"/>
                  </a:lnTo>
                  <a:lnTo>
                    <a:pt x="1204606" y="1069342"/>
                  </a:lnTo>
                  <a:lnTo>
                    <a:pt x="1169688" y="1094184"/>
                  </a:lnTo>
                  <a:lnTo>
                    <a:pt x="1130660" y="1114325"/>
                  </a:lnTo>
                  <a:lnTo>
                    <a:pt x="1088297" y="1129429"/>
                  </a:lnTo>
                  <a:lnTo>
                    <a:pt x="1043374" y="1139161"/>
                  </a:lnTo>
                  <a:lnTo>
                    <a:pt x="996663" y="1143186"/>
                  </a:lnTo>
                  <a:lnTo>
                    <a:pt x="948939" y="1141168"/>
                  </a:lnTo>
                  <a:lnTo>
                    <a:pt x="900977" y="1132772"/>
                  </a:lnTo>
                  <a:lnTo>
                    <a:pt x="852734" y="1117151"/>
                  </a:lnTo>
                  <a:lnTo>
                    <a:pt x="808822" y="1095244"/>
                  </a:lnTo>
                  <a:lnTo>
                    <a:pt x="770159" y="1067621"/>
                  </a:lnTo>
                  <a:lnTo>
                    <a:pt x="737668" y="1034855"/>
                  </a:lnTo>
                  <a:lnTo>
                    <a:pt x="692076" y="1053501"/>
                  </a:lnTo>
                  <a:lnTo>
                    <a:pt x="644805" y="1066243"/>
                  </a:lnTo>
                  <a:lnTo>
                    <a:pt x="596585" y="1073227"/>
                  </a:lnTo>
                  <a:lnTo>
                    <a:pt x="548149" y="1074600"/>
                  </a:lnTo>
                  <a:lnTo>
                    <a:pt x="500229" y="1070510"/>
                  </a:lnTo>
                  <a:lnTo>
                    <a:pt x="453557" y="1061104"/>
                  </a:lnTo>
                  <a:lnTo>
                    <a:pt x="408864" y="1046528"/>
                  </a:lnTo>
                  <a:lnTo>
                    <a:pt x="366883" y="1026931"/>
                  </a:lnTo>
                  <a:lnTo>
                    <a:pt x="328346" y="1002459"/>
                  </a:lnTo>
                  <a:lnTo>
                    <a:pt x="293984" y="973259"/>
                  </a:lnTo>
                  <a:lnTo>
                    <a:pt x="264530" y="939478"/>
                  </a:lnTo>
                  <a:lnTo>
                    <a:pt x="260885" y="934525"/>
                  </a:lnTo>
                  <a:lnTo>
                    <a:pt x="208662" y="933801"/>
                  </a:lnTo>
                  <a:lnTo>
                    <a:pt x="160176" y="922470"/>
                  </a:lnTo>
                  <a:lnTo>
                    <a:pt x="117485" y="901838"/>
                  </a:lnTo>
                  <a:lnTo>
                    <a:pt x="82651" y="873217"/>
                  </a:lnTo>
                  <a:lnTo>
                    <a:pt x="57732" y="837914"/>
                  </a:lnTo>
                  <a:lnTo>
                    <a:pt x="44789" y="797238"/>
                  </a:lnTo>
                  <a:lnTo>
                    <a:pt x="44466" y="763063"/>
                  </a:lnTo>
                  <a:lnTo>
                    <a:pt x="53210" y="730055"/>
                  </a:lnTo>
                  <a:lnTo>
                    <a:pt x="70551" y="699333"/>
                  </a:lnTo>
                  <a:lnTo>
                    <a:pt x="96021" y="672016"/>
                  </a:lnTo>
                  <a:lnTo>
                    <a:pt x="55008" y="646016"/>
                  </a:lnTo>
                  <a:lnTo>
                    <a:pt x="24893" y="613328"/>
                  </a:lnTo>
                  <a:lnTo>
                    <a:pt x="6336" y="576004"/>
                  </a:lnTo>
                  <a:lnTo>
                    <a:pt x="0" y="536098"/>
                  </a:lnTo>
                  <a:lnTo>
                    <a:pt x="6544" y="495663"/>
                  </a:lnTo>
                  <a:lnTo>
                    <a:pt x="26632" y="456751"/>
                  </a:lnTo>
                  <a:lnTo>
                    <a:pt x="54220" y="427170"/>
                  </a:lnTo>
                  <a:lnTo>
                    <a:pt x="89060" y="403935"/>
                  </a:lnTo>
                  <a:lnTo>
                    <a:pt x="129574" y="387868"/>
                  </a:lnTo>
                  <a:lnTo>
                    <a:pt x="174182" y="379789"/>
                  </a:lnTo>
                  <a:lnTo>
                    <a:pt x="175807" y="376233"/>
                  </a:lnTo>
                  <a:close/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6464" y="1704848"/>
              <a:ext cx="1770380" cy="972819"/>
            </a:xfrm>
            <a:custGeom>
              <a:avLst/>
              <a:gdLst/>
              <a:ahLst/>
              <a:cxnLst/>
              <a:rect l="l" t="t" r="r" b="b"/>
              <a:pathLst>
                <a:path w="1770380" h="972819">
                  <a:moveTo>
                    <a:pt x="113136" y="630681"/>
                  </a:moveTo>
                  <a:lnTo>
                    <a:pt x="83606" y="630672"/>
                  </a:lnTo>
                  <a:lnTo>
                    <a:pt x="54574" y="627078"/>
                  </a:lnTo>
                  <a:lnTo>
                    <a:pt x="26539" y="619984"/>
                  </a:lnTo>
                  <a:lnTo>
                    <a:pt x="0" y="609473"/>
                  </a:lnTo>
                </a:path>
                <a:path w="1770380" h="972819">
                  <a:moveTo>
                    <a:pt x="212945" y="861440"/>
                  </a:moveTo>
                  <a:lnTo>
                    <a:pt x="200903" y="864919"/>
                  </a:lnTo>
                  <a:lnTo>
                    <a:pt x="188614" y="867743"/>
                  </a:lnTo>
                  <a:lnTo>
                    <a:pt x="176118" y="869924"/>
                  </a:lnTo>
                  <a:lnTo>
                    <a:pt x="163454" y="871474"/>
                  </a:lnTo>
                </a:path>
                <a:path w="1770380" h="972819">
                  <a:moveTo>
                    <a:pt x="639475" y="972312"/>
                  </a:moveTo>
                  <a:lnTo>
                    <a:pt x="630881" y="961268"/>
                  </a:lnTo>
                  <a:lnTo>
                    <a:pt x="623035" y="949880"/>
                  </a:lnTo>
                  <a:lnTo>
                    <a:pt x="615951" y="938182"/>
                  </a:lnTo>
                  <a:lnTo>
                    <a:pt x="609643" y="926211"/>
                  </a:lnTo>
                </a:path>
                <a:path w="1770380" h="972819">
                  <a:moveTo>
                    <a:pt x="1190934" y="857503"/>
                  </a:moveTo>
                  <a:lnTo>
                    <a:pt x="1189250" y="870313"/>
                  </a:lnTo>
                  <a:lnTo>
                    <a:pt x="1186696" y="883015"/>
                  </a:lnTo>
                  <a:lnTo>
                    <a:pt x="1183308" y="895598"/>
                  </a:lnTo>
                  <a:lnTo>
                    <a:pt x="1179123" y="908050"/>
                  </a:lnTo>
                </a:path>
                <a:path w="1770380" h="972819">
                  <a:moveTo>
                    <a:pt x="1427789" y="545338"/>
                  </a:moveTo>
                  <a:lnTo>
                    <a:pt x="1477353" y="570781"/>
                  </a:lnTo>
                  <a:lnTo>
                    <a:pt x="1517821" y="603894"/>
                  </a:lnTo>
                  <a:lnTo>
                    <a:pt x="1548024" y="643169"/>
                  </a:lnTo>
                  <a:lnTo>
                    <a:pt x="1566790" y="687102"/>
                  </a:lnTo>
                  <a:lnTo>
                    <a:pt x="1572950" y="734187"/>
                  </a:lnTo>
                </a:path>
                <a:path w="1770380" h="972819">
                  <a:moveTo>
                    <a:pt x="1770308" y="344297"/>
                  </a:moveTo>
                  <a:lnTo>
                    <a:pt x="1758047" y="364172"/>
                  </a:lnTo>
                  <a:lnTo>
                    <a:pt x="1743083" y="382714"/>
                  </a:lnTo>
                  <a:lnTo>
                    <a:pt x="1725571" y="399732"/>
                  </a:lnTo>
                  <a:lnTo>
                    <a:pt x="1705665" y="415036"/>
                  </a:lnTo>
                </a:path>
                <a:path w="1770380" h="972819">
                  <a:moveTo>
                    <a:pt x="1615114" y="81534"/>
                  </a:moveTo>
                  <a:lnTo>
                    <a:pt x="1616757" y="89844"/>
                  </a:lnTo>
                  <a:lnTo>
                    <a:pt x="1617877" y="98202"/>
                  </a:lnTo>
                  <a:lnTo>
                    <a:pt x="1618472" y="106608"/>
                  </a:lnTo>
                  <a:lnTo>
                    <a:pt x="1618543" y="115062"/>
                  </a:lnTo>
                </a:path>
                <a:path w="1770380" h="972819">
                  <a:moveTo>
                    <a:pt x="1202237" y="42544"/>
                  </a:moveTo>
                  <a:lnTo>
                    <a:pt x="1209042" y="31218"/>
                  </a:lnTo>
                  <a:lnTo>
                    <a:pt x="1216858" y="20320"/>
                  </a:lnTo>
                  <a:lnTo>
                    <a:pt x="1225651" y="9898"/>
                  </a:lnTo>
                  <a:lnTo>
                    <a:pt x="1235384" y="0"/>
                  </a:lnTo>
                </a:path>
                <a:path w="1770380" h="972819">
                  <a:moveTo>
                    <a:pt x="892395" y="62864"/>
                  </a:moveTo>
                  <a:lnTo>
                    <a:pt x="895334" y="53415"/>
                  </a:lnTo>
                  <a:lnTo>
                    <a:pt x="898996" y="44132"/>
                  </a:lnTo>
                  <a:lnTo>
                    <a:pt x="903368" y="35040"/>
                  </a:lnTo>
                  <a:lnTo>
                    <a:pt x="908436" y="26162"/>
                  </a:lnTo>
                </a:path>
                <a:path w="1770380" h="972819">
                  <a:moveTo>
                    <a:pt x="528794" y="75437"/>
                  </a:moveTo>
                  <a:lnTo>
                    <a:pt x="544300" y="83246"/>
                  </a:lnTo>
                  <a:lnTo>
                    <a:pt x="559170" y="91805"/>
                  </a:lnTo>
                  <a:lnTo>
                    <a:pt x="573368" y="101101"/>
                  </a:lnTo>
                  <a:lnTo>
                    <a:pt x="586859" y="111125"/>
                  </a:lnTo>
                </a:path>
                <a:path w="1770380" h="972819">
                  <a:moveTo>
                    <a:pt x="87850" y="355726"/>
                  </a:moveTo>
                  <a:lnTo>
                    <a:pt x="84629" y="346515"/>
                  </a:lnTo>
                  <a:lnTo>
                    <a:pt x="81866" y="337185"/>
                  </a:lnTo>
                  <a:lnTo>
                    <a:pt x="79564" y="327759"/>
                  </a:lnTo>
                  <a:lnTo>
                    <a:pt x="77729" y="318262"/>
                  </a:lnTo>
                </a:path>
              </a:pathLst>
            </a:custGeom>
            <a:ln w="18288">
              <a:solidFill>
                <a:srgbClr val="4F7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64007" y="1847214"/>
            <a:ext cx="861694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25425">
              <a:lnSpc>
                <a:spcPct val="100000"/>
              </a:lnSpc>
              <a:spcBef>
                <a:spcPts val="90"/>
              </a:spcBef>
            </a:pPr>
            <a:r>
              <a:rPr sz="1400" b="1" i="1" spc="-15" dirty="0">
                <a:latin typeface="Comic Sans MS"/>
                <a:cs typeface="Comic Sans MS"/>
              </a:rPr>
              <a:t>день  от</a:t>
            </a:r>
            <a:r>
              <a:rPr sz="1400" b="1" i="1" dirty="0">
                <a:latin typeface="Comic Sans MS"/>
                <a:cs typeface="Comic Sans MS"/>
              </a:rPr>
              <a:t>к</a:t>
            </a:r>
            <a:r>
              <a:rPr sz="1400" b="1" i="1" spc="-10" dirty="0">
                <a:latin typeface="Comic Sans MS"/>
                <a:cs typeface="Comic Sans MS"/>
              </a:rPr>
              <a:t>ры</a:t>
            </a:r>
            <a:r>
              <a:rPr sz="1400" b="1" i="1" spc="-15" dirty="0">
                <a:latin typeface="Comic Sans MS"/>
                <a:cs typeface="Comic Sans MS"/>
              </a:rPr>
              <a:t>т</a:t>
            </a:r>
            <a:r>
              <a:rPr sz="1400" b="1" i="1" spc="-10" dirty="0">
                <a:latin typeface="Comic Sans MS"/>
                <a:cs typeface="Comic Sans MS"/>
              </a:rPr>
              <a:t>ых</a:t>
            </a:r>
            <a:endParaRPr sz="1400">
              <a:latin typeface="Comic Sans MS"/>
              <a:cs typeface="Comic Sans MS"/>
            </a:endParaRPr>
          </a:p>
          <a:p>
            <a:pPr marL="134620">
              <a:lnSpc>
                <a:spcPct val="100000"/>
              </a:lnSpc>
            </a:pPr>
            <a:r>
              <a:rPr sz="1400" b="1" i="1" spc="-15" dirty="0">
                <a:latin typeface="Comic Sans MS"/>
                <a:cs typeface="Comic Sans MS"/>
              </a:rPr>
              <a:t>дверей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651305"/>
              <a:ext cx="9143999" cy="22066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751832"/>
              <a:ext cx="9144000" cy="2106295"/>
            </a:xfrm>
            <a:custGeom>
              <a:avLst/>
              <a:gdLst/>
              <a:ahLst/>
              <a:cxnLst/>
              <a:rect l="l" t="t" r="r" b="b"/>
              <a:pathLst>
                <a:path w="9144000" h="2106295">
                  <a:moveTo>
                    <a:pt x="0" y="1691716"/>
                  </a:moveTo>
                  <a:lnTo>
                    <a:pt x="0" y="2106166"/>
                  </a:lnTo>
                  <a:lnTo>
                    <a:pt x="9144000" y="2106166"/>
                  </a:lnTo>
                  <a:lnTo>
                    <a:pt x="9144000" y="1750314"/>
                  </a:lnTo>
                  <a:lnTo>
                    <a:pt x="2266828" y="1750314"/>
                  </a:lnTo>
                  <a:lnTo>
                    <a:pt x="1613553" y="1742901"/>
                  </a:lnTo>
                  <a:lnTo>
                    <a:pt x="0" y="1691716"/>
                  </a:lnTo>
                  <a:close/>
                </a:path>
                <a:path w="9144000" h="2106295">
                  <a:moveTo>
                    <a:pt x="9144000" y="0"/>
                  </a:moveTo>
                  <a:lnTo>
                    <a:pt x="8953853" y="89626"/>
                  </a:lnTo>
                  <a:lnTo>
                    <a:pt x="8464392" y="314144"/>
                  </a:lnTo>
                  <a:lnTo>
                    <a:pt x="8055839" y="493864"/>
                  </a:lnTo>
                  <a:lnTo>
                    <a:pt x="7664254" y="658598"/>
                  </a:lnTo>
                  <a:lnTo>
                    <a:pt x="7341069" y="788328"/>
                  </a:lnTo>
                  <a:lnTo>
                    <a:pt x="7028467" y="907870"/>
                  </a:lnTo>
                  <a:lnTo>
                    <a:pt x="6775423" y="999981"/>
                  </a:lnTo>
                  <a:lnTo>
                    <a:pt x="6528624" y="1085500"/>
                  </a:lnTo>
                  <a:lnTo>
                    <a:pt x="6287566" y="1164647"/>
                  </a:lnTo>
                  <a:lnTo>
                    <a:pt x="6051747" y="1237642"/>
                  </a:lnTo>
                  <a:lnTo>
                    <a:pt x="5820664" y="1304704"/>
                  </a:lnTo>
                  <a:lnTo>
                    <a:pt x="5593815" y="1366054"/>
                  </a:lnTo>
                  <a:lnTo>
                    <a:pt x="5415046" y="1411168"/>
                  </a:lnTo>
                  <a:lnTo>
                    <a:pt x="5238407" y="1452879"/>
                  </a:lnTo>
                  <a:lnTo>
                    <a:pt x="5063642" y="1491299"/>
                  </a:lnTo>
                  <a:lnTo>
                    <a:pt x="4890493" y="1526541"/>
                  </a:lnTo>
                  <a:lnTo>
                    <a:pt x="4718701" y="1558718"/>
                  </a:lnTo>
                  <a:lnTo>
                    <a:pt x="4548012" y="1587941"/>
                  </a:lnTo>
                  <a:lnTo>
                    <a:pt x="4335806" y="1620488"/>
                  </a:lnTo>
                  <a:lnTo>
                    <a:pt x="4124415" y="1648816"/>
                  </a:lnTo>
                  <a:lnTo>
                    <a:pt x="3913339" y="1673145"/>
                  </a:lnTo>
                  <a:lnTo>
                    <a:pt x="3702072" y="1693694"/>
                  </a:lnTo>
                  <a:lnTo>
                    <a:pt x="3490114" y="1710683"/>
                  </a:lnTo>
                  <a:lnTo>
                    <a:pt x="3234143" y="1726680"/>
                  </a:lnTo>
                  <a:lnTo>
                    <a:pt x="2975583" y="1738245"/>
                  </a:lnTo>
                  <a:lnTo>
                    <a:pt x="2669499" y="1746646"/>
                  </a:lnTo>
                  <a:lnTo>
                    <a:pt x="2266828" y="1750314"/>
                  </a:lnTo>
                  <a:lnTo>
                    <a:pt x="9144000" y="175031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7B7B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98464" y="0"/>
              <a:ext cx="3143885" cy="68579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58567" y="1575854"/>
              <a:ext cx="549948" cy="6780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24607" y="1633220"/>
              <a:ext cx="443865" cy="575945"/>
            </a:xfrm>
            <a:custGeom>
              <a:avLst/>
              <a:gdLst/>
              <a:ahLst/>
              <a:cxnLst/>
              <a:rect l="l" t="t" r="r" b="b"/>
              <a:pathLst>
                <a:path w="443864" h="575944">
                  <a:moveTo>
                    <a:pt x="390652" y="0"/>
                  </a:moveTo>
                  <a:lnTo>
                    <a:pt x="379533" y="1000"/>
                  </a:lnTo>
                  <a:lnTo>
                    <a:pt x="369236" y="4000"/>
                  </a:lnTo>
                  <a:lnTo>
                    <a:pt x="359773" y="9001"/>
                  </a:lnTo>
                  <a:lnTo>
                    <a:pt x="351155" y="16001"/>
                  </a:lnTo>
                  <a:lnTo>
                    <a:pt x="344550" y="14477"/>
                  </a:lnTo>
                  <a:lnTo>
                    <a:pt x="336804" y="13334"/>
                  </a:lnTo>
                  <a:lnTo>
                    <a:pt x="313928" y="11842"/>
                  </a:lnTo>
                  <a:lnTo>
                    <a:pt x="298323" y="11556"/>
                  </a:lnTo>
                  <a:lnTo>
                    <a:pt x="259842" y="15961"/>
                  </a:lnTo>
                  <a:lnTo>
                    <a:pt x="221665" y="29174"/>
                  </a:lnTo>
                  <a:lnTo>
                    <a:pt x="183794" y="51196"/>
                  </a:lnTo>
                  <a:lnTo>
                    <a:pt x="146227" y="82026"/>
                  </a:lnTo>
                  <a:lnTo>
                    <a:pt x="108966" y="121665"/>
                  </a:lnTo>
                  <a:lnTo>
                    <a:pt x="75670" y="164824"/>
                  </a:lnTo>
                  <a:lnTo>
                    <a:pt x="48429" y="207687"/>
                  </a:lnTo>
                  <a:lnTo>
                    <a:pt x="27241" y="250253"/>
                  </a:lnTo>
                  <a:lnTo>
                    <a:pt x="12107" y="292523"/>
                  </a:lnTo>
                  <a:lnTo>
                    <a:pt x="3026" y="334496"/>
                  </a:lnTo>
                  <a:lnTo>
                    <a:pt x="0" y="376174"/>
                  </a:lnTo>
                  <a:lnTo>
                    <a:pt x="3430" y="414680"/>
                  </a:lnTo>
                  <a:lnTo>
                    <a:pt x="30914" y="483883"/>
                  </a:lnTo>
                  <a:lnTo>
                    <a:pt x="54991" y="514603"/>
                  </a:lnTo>
                  <a:lnTo>
                    <a:pt x="85472" y="541273"/>
                  </a:lnTo>
                  <a:lnTo>
                    <a:pt x="119205" y="560323"/>
                  </a:lnTo>
                  <a:lnTo>
                    <a:pt x="156200" y="571753"/>
                  </a:lnTo>
                  <a:lnTo>
                    <a:pt x="196469" y="575563"/>
                  </a:lnTo>
                  <a:lnTo>
                    <a:pt x="238698" y="572118"/>
                  </a:lnTo>
                  <a:lnTo>
                    <a:pt x="280646" y="561778"/>
                  </a:lnTo>
                  <a:lnTo>
                    <a:pt x="322308" y="544538"/>
                  </a:lnTo>
                  <a:lnTo>
                    <a:pt x="363678" y="520391"/>
                  </a:lnTo>
                  <a:lnTo>
                    <a:pt x="404749" y="489330"/>
                  </a:lnTo>
                  <a:lnTo>
                    <a:pt x="424180" y="450976"/>
                  </a:lnTo>
                  <a:lnTo>
                    <a:pt x="423273" y="441356"/>
                  </a:lnTo>
                  <a:lnTo>
                    <a:pt x="401357" y="408757"/>
                  </a:lnTo>
                  <a:lnTo>
                    <a:pt x="363345" y="400756"/>
                  </a:lnTo>
                  <a:lnTo>
                    <a:pt x="327787" y="418972"/>
                  </a:lnTo>
                  <a:lnTo>
                    <a:pt x="292052" y="442769"/>
                  </a:lnTo>
                  <a:lnTo>
                    <a:pt x="279798" y="450494"/>
                  </a:lnTo>
                  <a:lnTo>
                    <a:pt x="233537" y="469884"/>
                  </a:lnTo>
                  <a:lnTo>
                    <a:pt x="196469" y="474725"/>
                  </a:lnTo>
                  <a:lnTo>
                    <a:pt x="178181" y="472916"/>
                  </a:lnTo>
                  <a:lnTo>
                    <a:pt x="131318" y="445769"/>
                  </a:lnTo>
                  <a:lnTo>
                    <a:pt x="105832" y="395728"/>
                  </a:lnTo>
                  <a:lnTo>
                    <a:pt x="104140" y="376174"/>
                  </a:lnTo>
                  <a:lnTo>
                    <a:pt x="109519" y="330882"/>
                  </a:lnTo>
                  <a:lnTo>
                    <a:pt x="125650" y="283972"/>
                  </a:lnTo>
                  <a:lnTo>
                    <a:pt x="152521" y="235442"/>
                  </a:lnTo>
                  <a:lnTo>
                    <a:pt x="190119" y="185292"/>
                  </a:lnTo>
                  <a:lnTo>
                    <a:pt x="219884" y="153382"/>
                  </a:lnTo>
                  <a:lnTo>
                    <a:pt x="273986" y="116945"/>
                  </a:lnTo>
                  <a:lnTo>
                    <a:pt x="298323" y="112394"/>
                  </a:lnTo>
                  <a:lnTo>
                    <a:pt x="309106" y="112559"/>
                  </a:lnTo>
                  <a:lnTo>
                    <a:pt x="342646" y="135000"/>
                  </a:lnTo>
                  <a:lnTo>
                    <a:pt x="351742" y="150502"/>
                  </a:lnTo>
                  <a:lnTo>
                    <a:pt x="363029" y="161575"/>
                  </a:lnTo>
                  <a:lnTo>
                    <a:pt x="376507" y="168219"/>
                  </a:lnTo>
                  <a:lnTo>
                    <a:pt x="392175" y="170433"/>
                  </a:lnTo>
                  <a:lnTo>
                    <a:pt x="404745" y="169173"/>
                  </a:lnTo>
                  <a:lnTo>
                    <a:pt x="437810" y="142480"/>
                  </a:lnTo>
                  <a:lnTo>
                    <a:pt x="443865" y="116458"/>
                  </a:lnTo>
                  <a:lnTo>
                    <a:pt x="443462" y="96264"/>
                  </a:lnTo>
                  <a:lnTo>
                    <a:pt x="437515" y="43560"/>
                  </a:lnTo>
                  <a:lnTo>
                    <a:pt x="407797" y="2716"/>
                  </a:lnTo>
                  <a:lnTo>
                    <a:pt x="3906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09495" y="1618233"/>
              <a:ext cx="474122" cy="6057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37104" y="1557477"/>
              <a:ext cx="748093" cy="7115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02635" y="1616836"/>
              <a:ext cx="644525" cy="605790"/>
            </a:xfrm>
            <a:custGeom>
              <a:avLst/>
              <a:gdLst/>
              <a:ahLst/>
              <a:cxnLst/>
              <a:rect l="l" t="t" r="r" b="b"/>
              <a:pathLst>
                <a:path w="644525" h="605789">
                  <a:moveTo>
                    <a:pt x="92963" y="0"/>
                  </a:moveTo>
                  <a:lnTo>
                    <a:pt x="78105" y="0"/>
                  </a:lnTo>
                  <a:lnTo>
                    <a:pt x="43934" y="3188"/>
                  </a:lnTo>
                  <a:lnTo>
                    <a:pt x="19526" y="12747"/>
                  </a:lnTo>
                  <a:lnTo>
                    <a:pt x="4881" y="28664"/>
                  </a:lnTo>
                  <a:lnTo>
                    <a:pt x="0" y="50926"/>
                  </a:lnTo>
                  <a:lnTo>
                    <a:pt x="908" y="61142"/>
                  </a:lnTo>
                  <a:lnTo>
                    <a:pt x="22542" y="92527"/>
                  </a:lnTo>
                  <a:lnTo>
                    <a:pt x="51688" y="100457"/>
                  </a:lnTo>
                  <a:lnTo>
                    <a:pt x="91186" y="100075"/>
                  </a:lnTo>
                  <a:lnTo>
                    <a:pt x="95250" y="148462"/>
                  </a:lnTo>
                  <a:lnTo>
                    <a:pt x="97843" y="228566"/>
                  </a:lnTo>
                  <a:lnTo>
                    <a:pt x="101218" y="343026"/>
                  </a:lnTo>
                  <a:lnTo>
                    <a:pt x="101076" y="352432"/>
                  </a:lnTo>
                  <a:lnTo>
                    <a:pt x="99933" y="376245"/>
                  </a:lnTo>
                  <a:lnTo>
                    <a:pt x="97762" y="406201"/>
                  </a:lnTo>
                  <a:lnTo>
                    <a:pt x="96325" y="430014"/>
                  </a:lnTo>
                  <a:lnTo>
                    <a:pt x="95678" y="456991"/>
                  </a:lnTo>
                  <a:lnTo>
                    <a:pt x="95250" y="557022"/>
                  </a:lnTo>
                  <a:lnTo>
                    <a:pt x="96180" y="567140"/>
                  </a:lnTo>
                  <a:lnTo>
                    <a:pt x="127111" y="602297"/>
                  </a:lnTo>
                  <a:lnTo>
                    <a:pt x="147319" y="605789"/>
                  </a:lnTo>
                  <a:lnTo>
                    <a:pt x="163917" y="603837"/>
                  </a:lnTo>
                  <a:lnTo>
                    <a:pt x="194563" y="574548"/>
                  </a:lnTo>
                  <a:lnTo>
                    <a:pt x="199796" y="535775"/>
                  </a:lnTo>
                  <a:lnTo>
                    <a:pt x="200151" y="516127"/>
                  </a:lnTo>
                  <a:lnTo>
                    <a:pt x="199628" y="448347"/>
                  </a:lnTo>
                  <a:lnTo>
                    <a:pt x="200102" y="432085"/>
                  </a:lnTo>
                  <a:lnTo>
                    <a:pt x="204406" y="363981"/>
                  </a:lnTo>
                  <a:lnTo>
                    <a:pt x="204977" y="343026"/>
                  </a:lnTo>
                  <a:lnTo>
                    <a:pt x="204598" y="325141"/>
                  </a:lnTo>
                  <a:lnTo>
                    <a:pt x="199008" y="145923"/>
                  </a:lnTo>
                  <a:lnTo>
                    <a:pt x="195325" y="101980"/>
                  </a:lnTo>
                  <a:lnTo>
                    <a:pt x="239162" y="103241"/>
                  </a:lnTo>
                  <a:lnTo>
                    <a:pt x="283606" y="104155"/>
                  </a:lnTo>
                  <a:lnTo>
                    <a:pt x="328646" y="104713"/>
                  </a:lnTo>
                  <a:lnTo>
                    <a:pt x="374269" y="104901"/>
                  </a:lnTo>
                  <a:lnTo>
                    <a:pt x="405628" y="104737"/>
                  </a:lnTo>
                  <a:lnTo>
                    <a:pt x="430545" y="104251"/>
                  </a:lnTo>
                  <a:lnTo>
                    <a:pt x="449010" y="103455"/>
                  </a:lnTo>
                  <a:lnTo>
                    <a:pt x="461010" y="102362"/>
                  </a:lnTo>
                  <a:lnTo>
                    <a:pt x="459343" y="131385"/>
                  </a:lnTo>
                  <a:lnTo>
                    <a:pt x="458152" y="166052"/>
                  </a:lnTo>
                  <a:lnTo>
                    <a:pt x="457438" y="206339"/>
                  </a:lnTo>
                  <a:lnTo>
                    <a:pt x="457200" y="252222"/>
                  </a:lnTo>
                  <a:lnTo>
                    <a:pt x="457438" y="268007"/>
                  </a:lnTo>
                  <a:lnTo>
                    <a:pt x="458152" y="290020"/>
                  </a:lnTo>
                  <a:lnTo>
                    <a:pt x="462603" y="389205"/>
                  </a:lnTo>
                  <a:lnTo>
                    <a:pt x="463756" y="423529"/>
                  </a:lnTo>
                  <a:lnTo>
                    <a:pt x="464456" y="455638"/>
                  </a:lnTo>
                  <a:lnTo>
                    <a:pt x="464692" y="485521"/>
                  </a:lnTo>
                  <a:lnTo>
                    <a:pt x="465143" y="497857"/>
                  </a:lnTo>
                  <a:lnTo>
                    <a:pt x="471804" y="559562"/>
                  </a:lnTo>
                  <a:lnTo>
                    <a:pt x="502898" y="602549"/>
                  </a:lnTo>
                  <a:lnTo>
                    <a:pt x="523113" y="605409"/>
                  </a:lnTo>
                  <a:lnTo>
                    <a:pt x="533638" y="604529"/>
                  </a:lnTo>
                  <a:lnTo>
                    <a:pt x="566717" y="584013"/>
                  </a:lnTo>
                  <a:lnTo>
                    <a:pt x="575183" y="556260"/>
                  </a:lnTo>
                  <a:lnTo>
                    <a:pt x="574970" y="549564"/>
                  </a:lnTo>
                  <a:lnTo>
                    <a:pt x="574341" y="541464"/>
                  </a:lnTo>
                  <a:lnTo>
                    <a:pt x="573307" y="531935"/>
                  </a:lnTo>
                  <a:lnTo>
                    <a:pt x="569309" y="500380"/>
                  </a:lnTo>
                  <a:lnTo>
                    <a:pt x="568666" y="492236"/>
                  </a:lnTo>
                  <a:lnTo>
                    <a:pt x="568451" y="485521"/>
                  </a:lnTo>
                  <a:lnTo>
                    <a:pt x="568213" y="454995"/>
                  </a:lnTo>
                  <a:lnTo>
                    <a:pt x="567499" y="422100"/>
                  </a:lnTo>
                  <a:lnTo>
                    <a:pt x="566308" y="386847"/>
                  </a:lnTo>
                  <a:lnTo>
                    <a:pt x="562901" y="314051"/>
                  </a:lnTo>
                  <a:lnTo>
                    <a:pt x="560945" y="265560"/>
                  </a:lnTo>
                  <a:lnTo>
                    <a:pt x="560964" y="207855"/>
                  </a:lnTo>
                  <a:lnTo>
                    <a:pt x="561736" y="168465"/>
                  </a:lnTo>
                  <a:lnTo>
                    <a:pt x="564768" y="104521"/>
                  </a:lnTo>
                  <a:lnTo>
                    <a:pt x="599439" y="102998"/>
                  </a:lnTo>
                  <a:lnTo>
                    <a:pt x="624204" y="94249"/>
                  </a:lnTo>
                  <a:lnTo>
                    <a:pt x="639063" y="78285"/>
                  </a:lnTo>
                  <a:lnTo>
                    <a:pt x="644016" y="55117"/>
                  </a:lnTo>
                  <a:lnTo>
                    <a:pt x="643088" y="44920"/>
                  </a:lnTo>
                  <a:lnTo>
                    <a:pt x="621254" y="13517"/>
                  </a:lnTo>
                  <a:lnTo>
                    <a:pt x="282066" y="4825"/>
                  </a:lnTo>
                  <a:lnTo>
                    <a:pt x="245395" y="4270"/>
                  </a:lnTo>
                  <a:lnTo>
                    <a:pt x="143382" y="952"/>
                  </a:lnTo>
                  <a:lnTo>
                    <a:pt x="106806" y="380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87523" y="1601724"/>
              <a:ext cx="674497" cy="6362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38144" y="1591017"/>
              <a:ext cx="589572" cy="6657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4184" y="1649983"/>
              <a:ext cx="484505" cy="561340"/>
            </a:xfrm>
            <a:custGeom>
              <a:avLst/>
              <a:gdLst/>
              <a:ahLst/>
              <a:cxnLst/>
              <a:rect l="l" t="t" r="r" b="b"/>
              <a:pathLst>
                <a:path w="484504" h="561339">
                  <a:moveTo>
                    <a:pt x="446210" y="390651"/>
                  </a:moveTo>
                  <a:lnTo>
                    <a:pt x="338200" y="390651"/>
                  </a:lnTo>
                  <a:lnTo>
                    <a:pt x="345606" y="418468"/>
                  </a:lnTo>
                  <a:lnTo>
                    <a:pt x="362561" y="469054"/>
                  </a:lnTo>
                  <a:lnTo>
                    <a:pt x="386945" y="521706"/>
                  </a:lnTo>
                  <a:lnTo>
                    <a:pt x="416472" y="556325"/>
                  </a:lnTo>
                  <a:lnTo>
                    <a:pt x="431164" y="561086"/>
                  </a:lnTo>
                  <a:lnTo>
                    <a:pt x="441168" y="560512"/>
                  </a:lnTo>
                  <a:lnTo>
                    <a:pt x="474942" y="539553"/>
                  </a:lnTo>
                  <a:lnTo>
                    <a:pt x="483996" y="511175"/>
                  </a:lnTo>
                  <a:lnTo>
                    <a:pt x="483163" y="502173"/>
                  </a:lnTo>
                  <a:lnTo>
                    <a:pt x="480663" y="491172"/>
                  </a:lnTo>
                  <a:lnTo>
                    <a:pt x="476496" y="478170"/>
                  </a:lnTo>
                  <a:lnTo>
                    <a:pt x="470662" y="463168"/>
                  </a:lnTo>
                  <a:lnTo>
                    <a:pt x="463329" y="445597"/>
                  </a:lnTo>
                  <a:lnTo>
                    <a:pt x="457721" y="431555"/>
                  </a:lnTo>
                  <a:lnTo>
                    <a:pt x="453856" y="421074"/>
                  </a:lnTo>
                  <a:lnTo>
                    <a:pt x="451738" y="414146"/>
                  </a:lnTo>
                  <a:lnTo>
                    <a:pt x="446210" y="390651"/>
                  </a:lnTo>
                  <a:close/>
                </a:path>
                <a:path w="484504" h="561339">
                  <a:moveTo>
                    <a:pt x="318135" y="0"/>
                  </a:moveTo>
                  <a:lnTo>
                    <a:pt x="278717" y="35242"/>
                  </a:lnTo>
                  <a:lnTo>
                    <a:pt x="245608" y="79295"/>
                  </a:lnTo>
                  <a:lnTo>
                    <a:pt x="203580" y="140969"/>
                  </a:lnTo>
                  <a:lnTo>
                    <a:pt x="171936" y="189690"/>
                  </a:lnTo>
                  <a:lnTo>
                    <a:pt x="141779" y="237553"/>
                  </a:lnTo>
                  <a:lnTo>
                    <a:pt x="113123" y="284559"/>
                  </a:lnTo>
                  <a:lnTo>
                    <a:pt x="85978" y="330707"/>
                  </a:lnTo>
                  <a:lnTo>
                    <a:pt x="70717" y="336234"/>
                  </a:lnTo>
                  <a:lnTo>
                    <a:pt x="59610" y="342725"/>
                  </a:lnTo>
                  <a:lnTo>
                    <a:pt x="52671" y="350192"/>
                  </a:lnTo>
                  <a:lnTo>
                    <a:pt x="49911" y="358648"/>
                  </a:lnTo>
                  <a:lnTo>
                    <a:pt x="49402" y="365378"/>
                  </a:lnTo>
                  <a:lnTo>
                    <a:pt x="50800" y="372490"/>
                  </a:lnTo>
                  <a:lnTo>
                    <a:pt x="54355" y="380238"/>
                  </a:lnTo>
                  <a:lnTo>
                    <a:pt x="30593" y="429434"/>
                  </a:lnTo>
                  <a:lnTo>
                    <a:pt x="13604" y="467296"/>
                  </a:lnTo>
                  <a:lnTo>
                    <a:pt x="3403" y="493823"/>
                  </a:lnTo>
                  <a:lnTo>
                    <a:pt x="0" y="509015"/>
                  </a:lnTo>
                  <a:lnTo>
                    <a:pt x="1023" y="519302"/>
                  </a:lnTo>
                  <a:lnTo>
                    <a:pt x="24816" y="550596"/>
                  </a:lnTo>
                  <a:lnTo>
                    <a:pt x="53212" y="558418"/>
                  </a:lnTo>
                  <a:lnTo>
                    <a:pt x="66905" y="556750"/>
                  </a:lnTo>
                  <a:lnTo>
                    <a:pt x="98551" y="531621"/>
                  </a:lnTo>
                  <a:lnTo>
                    <a:pt x="118199" y="493123"/>
                  </a:lnTo>
                  <a:lnTo>
                    <a:pt x="147968" y="431555"/>
                  </a:lnTo>
                  <a:lnTo>
                    <a:pt x="158114" y="408558"/>
                  </a:lnTo>
                  <a:lnTo>
                    <a:pt x="175452" y="405816"/>
                  </a:lnTo>
                  <a:lnTo>
                    <a:pt x="196230" y="403288"/>
                  </a:lnTo>
                  <a:lnTo>
                    <a:pt x="220462" y="400950"/>
                  </a:lnTo>
                  <a:lnTo>
                    <a:pt x="301942" y="394715"/>
                  </a:lnTo>
                  <a:lnTo>
                    <a:pt x="322274" y="392672"/>
                  </a:lnTo>
                  <a:lnTo>
                    <a:pt x="338200" y="390651"/>
                  </a:lnTo>
                  <a:lnTo>
                    <a:pt x="446210" y="390651"/>
                  </a:lnTo>
                  <a:lnTo>
                    <a:pt x="439029" y="360137"/>
                  </a:lnTo>
                  <a:lnTo>
                    <a:pt x="428617" y="315087"/>
                  </a:lnTo>
                  <a:lnTo>
                    <a:pt x="212470" y="315087"/>
                  </a:lnTo>
                  <a:lnTo>
                    <a:pt x="276550" y="206519"/>
                  </a:lnTo>
                  <a:lnTo>
                    <a:pt x="292480" y="179324"/>
                  </a:lnTo>
                  <a:lnTo>
                    <a:pt x="398479" y="179324"/>
                  </a:lnTo>
                  <a:lnTo>
                    <a:pt x="396239" y="168910"/>
                  </a:lnTo>
                  <a:lnTo>
                    <a:pt x="388784" y="131573"/>
                  </a:lnTo>
                  <a:lnTo>
                    <a:pt x="382412" y="99202"/>
                  </a:lnTo>
                  <a:lnTo>
                    <a:pt x="377112" y="71808"/>
                  </a:lnTo>
                  <a:lnTo>
                    <a:pt x="372871" y="49402"/>
                  </a:lnTo>
                  <a:lnTo>
                    <a:pt x="364247" y="27807"/>
                  </a:lnTo>
                  <a:lnTo>
                    <a:pt x="352266" y="12366"/>
                  </a:lnTo>
                  <a:lnTo>
                    <a:pt x="336903" y="3093"/>
                  </a:lnTo>
                  <a:lnTo>
                    <a:pt x="318135" y="0"/>
                  </a:lnTo>
                  <a:close/>
                </a:path>
                <a:path w="484504" h="561339">
                  <a:moveTo>
                    <a:pt x="398479" y="179324"/>
                  </a:moveTo>
                  <a:lnTo>
                    <a:pt x="292480" y="179324"/>
                  </a:lnTo>
                  <a:lnTo>
                    <a:pt x="299864" y="216185"/>
                  </a:lnTo>
                  <a:lnTo>
                    <a:pt x="306403" y="249427"/>
                  </a:lnTo>
                  <a:lnTo>
                    <a:pt x="312108" y="279050"/>
                  </a:lnTo>
                  <a:lnTo>
                    <a:pt x="316991" y="305053"/>
                  </a:lnTo>
                  <a:lnTo>
                    <a:pt x="309653" y="305885"/>
                  </a:lnTo>
                  <a:lnTo>
                    <a:pt x="298481" y="306847"/>
                  </a:lnTo>
                  <a:lnTo>
                    <a:pt x="264540" y="309117"/>
                  </a:lnTo>
                  <a:lnTo>
                    <a:pt x="248011" y="310354"/>
                  </a:lnTo>
                  <a:lnTo>
                    <a:pt x="233838" y="311769"/>
                  </a:lnTo>
                  <a:lnTo>
                    <a:pt x="221999" y="313350"/>
                  </a:lnTo>
                  <a:lnTo>
                    <a:pt x="212470" y="315087"/>
                  </a:lnTo>
                  <a:lnTo>
                    <a:pt x="428617" y="315087"/>
                  </a:lnTo>
                  <a:lnTo>
                    <a:pt x="427119" y="308602"/>
                  </a:lnTo>
                  <a:lnTo>
                    <a:pt x="416013" y="259549"/>
                  </a:lnTo>
                  <a:lnTo>
                    <a:pt x="405718" y="212983"/>
                  </a:lnTo>
                  <a:lnTo>
                    <a:pt x="398479" y="17932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89071" y="1635886"/>
              <a:ext cx="514362" cy="59055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80688" y="1575854"/>
              <a:ext cx="549948" cy="6780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46728" y="1633220"/>
              <a:ext cx="443865" cy="575945"/>
            </a:xfrm>
            <a:custGeom>
              <a:avLst/>
              <a:gdLst/>
              <a:ahLst/>
              <a:cxnLst/>
              <a:rect l="l" t="t" r="r" b="b"/>
              <a:pathLst>
                <a:path w="443864" h="575944">
                  <a:moveTo>
                    <a:pt x="390651" y="0"/>
                  </a:moveTo>
                  <a:lnTo>
                    <a:pt x="379533" y="1000"/>
                  </a:lnTo>
                  <a:lnTo>
                    <a:pt x="369236" y="4000"/>
                  </a:lnTo>
                  <a:lnTo>
                    <a:pt x="359773" y="9001"/>
                  </a:lnTo>
                  <a:lnTo>
                    <a:pt x="351155" y="16001"/>
                  </a:lnTo>
                  <a:lnTo>
                    <a:pt x="344550" y="14477"/>
                  </a:lnTo>
                  <a:lnTo>
                    <a:pt x="336804" y="13334"/>
                  </a:lnTo>
                  <a:lnTo>
                    <a:pt x="313928" y="11842"/>
                  </a:lnTo>
                  <a:lnTo>
                    <a:pt x="298323" y="11556"/>
                  </a:lnTo>
                  <a:lnTo>
                    <a:pt x="259841" y="15961"/>
                  </a:lnTo>
                  <a:lnTo>
                    <a:pt x="221665" y="29174"/>
                  </a:lnTo>
                  <a:lnTo>
                    <a:pt x="183794" y="51196"/>
                  </a:lnTo>
                  <a:lnTo>
                    <a:pt x="146227" y="82026"/>
                  </a:lnTo>
                  <a:lnTo>
                    <a:pt x="108966" y="121665"/>
                  </a:lnTo>
                  <a:lnTo>
                    <a:pt x="75670" y="164824"/>
                  </a:lnTo>
                  <a:lnTo>
                    <a:pt x="48429" y="207687"/>
                  </a:lnTo>
                  <a:lnTo>
                    <a:pt x="27241" y="250253"/>
                  </a:lnTo>
                  <a:lnTo>
                    <a:pt x="12107" y="292523"/>
                  </a:lnTo>
                  <a:lnTo>
                    <a:pt x="3026" y="334496"/>
                  </a:lnTo>
                  <a:lnTo>
                    <a:pt x="0" y="376174"/>
                  </a:lnTo>
                  <a:lnTo>
                    <a:pt x="3430" y="414680"/>
                  </a:lnTo>
                  <a:lnTo>
                    <a:pt x="30914" y="483883"/>
                  </a:lnTo>
                  <a:lnTo>
                    <a:pt x="54991" y="514603"/>
                  </a:lnTo>
                  <a:lnTo>
                    <a:pt x="85472" y="541273"/>
                  </a:lnTo>
                  <a:lnTo>
                    <a:pt x="119205" y="560323"/>
                  </a:lnTo>
                  <a:lnTo>
                    <a:pt x="156200" y="571753"/>
                  </a:lnTo>
                  <a:lnTo>
                    <a:pt x="196469" y="575563"/>
                  </a:lnTo>
                  <a:lnTo>
                    <a:pt x="238698" y="572118"/>
                  </a:lnTo>
                  <a:lnTo>
                    <a:pt x="280646" y="561778"/>
                  </a:lnTo>
                  <a:lnTo>
                    <a:pt x="322308" y="544538"/>
                  </a:lnTo>
                  <a:lnTo>
                    <a:pt x="363678" y="520391"/>
                  </a:lnTo>
                  <a:lnTo>
                    <a:pt x="404749" y="489330"/>
                  </a:lnTo>
                  <a:lnTo>
                    <a:pt x="424180" y="450976"/>
                  </a:lnTo>
                  <a:lnTo>
                    <a:pt x="423273" y="441356"/>
                  </a:lnTo>
                  <a:lnTo>
                    <a:pt x="401357" y="408757"/>
                  </a:lnTo>
                  <a:lnTo>
                    <a:pt x="363345" y="400756"/>
                  </a:lnTo>
                  <a:lnTo>
                    <a:pt x="327787" y="418972"/>
                  </a:lnTo>
                  <a:lnTo>
                    <a:pt x="292052" y="442769"/>
                  </a:lnTo>
                  <a:lnTo>
                    <a:pt x="279798" y="450494"/>
                  </a:lnTo>
                  <a:lnTo>
                    <a:pt x="233537" y="469884"/>
                  </a:lnTo>
                  <a:lnTo>
                    <a:pt x="196469" y="474725"/>
                  </a:lnTo>
                  <a:lnTo>
                    <a:pt x="178181" y="472916"/>
                  </a:lnTo>
                  <a:lnTo>
                    <a:pt x="131318" y="445769"/>
                  </a:lnTo>
                  <a:lnTo>
                    <a:pt x="105832" y="395728"/>
                  </a:lnTo>
                  <a:lnTo>
                    <a:pt x="104139" y="376174"/>
                  </a:lnTo>
                  <a:lnTo>
                    <a:pt x="109519" y="330882"/>
                  </a:lnTo>
                  <a:lnTo>
                    <a:pt x="125650" y="283972"/>
                  </a:lnTo>
                  <a:lnTo>
                    <a:pt x="152521" y="235442"/>
                  </a:lnTo>
                  <a:lnTo>
                    <a:pt x="190119" y="185292"/>
                  </a:lnTo>
                  <a:lnTo>
                    <a:pt x="219884" y="153382"/>
                  </a:lnTo>
                  <a:lnTo>
                    <a:pt x="273986" y="116945"/>
                  </a:lnTo>
                  <a:lnTo>
                    <a:pt x="298323" y="112394"/>
                  </a:lnTo>
                  <a:lnTo>
                    <a:pt x="309106" y="112559"/>
                  </a:lnTo>
                  <a:lnTo>
                    <a:pt x="342646" y="135000"/>
                  </a:lnTo>
                  <a:lnTo>
                    <a:pt x="351742" y="150502"/>
                  </a:lnTo>
                  <a:lnTo>
                    <a:pt x="363029" y="161575"/>
                  </a:lnTo>
                  <a:lnTo>
                    <a:pt x="376507" y="168219"/>
                  </a:lnTo>
                  <a:lnTo>
                    <a:pt x="392175" y="170433"/>
                  </a:lnTo>
                  <a:lnTo>
                    <a:pt x="404745" y="169173"/>
                  </a:lnTo>
                  <a:lnTo>
                    <a:pt x="437810" y="142480"/>
                  </a:lnTo>
                  <a:lnTo>
                    <a:pt x="443864" y="116458"/>
                  </a:lnTo>
                  <a:lnTo>
                    <a:pt x="443462" y="96264"/>
                  </a:lnTo>
                  <a:lnTo>
                    <a:pt x="437514" y="43560"/>
                  </a:lnTo>
                  <a:lnTo>
                    <a:pt x="407797" y="2716"/>
                  </a:lnTo>
                  <a:lnTo>
                    <a:pt x="39065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31615" y="1618233"/>
              <a:ext cx="474122" cy="6057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68367" y="1566735"/>
              <a:ext cx="601814" cy="6993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34789" y="1623949"/>
              <a:ext cx="497205" cy="595630"/>
            </a:xfrm>
            <a:custGeom>
              <a:avLst/>
              <a:gdLst/>
              <a:ahLst/>
              <a:cxnLst/>
              <a:rect l="l" t="t" r="r" b="b"/>
              <a:pathLst>
                <a:path w="497204" h="595630">
                  <a:moveTo>
                    <a:pt x="444626" y="0"/>
                  </a:moveTo>
                  <a:lnTo>
                    <a:pt x="427053" y="2141"/>
                  </a:lnTo>
                  <a:lnTo>
                    <a:pt x="413003" y="8556"/>
                  </a:lnTo>
                  <a:lnTo>
                    <a:pt x="402478" y="19234"/>
                  </a:lnTo>
                  <a:lnTo>
                    <a:pt x="395477" y="34162"/>
                  </a:lnTo>
                  <a:lnTo>
                    <a:pt x="388647" y="42120"/>
                  </a:lnTo>
                  <a:lnTo>
                    <a:pt x="379221" y="53625"/>
                  </a:lnTo>
                  <a:lnTo>
                    <a:pt x="340135" y="103139"/>
                  </a:lnTo>
                  <a:lnTo>
                    <a:pt x="328437" y="116903"/>
                  </a:lnTo>
                  <a:lnTo>
                    <a:pt x="317621" y="128666"/>
                  </a:lnTo>
                  <a:lnTo>
                    <a:pt x="307721" y="138429"/>
                  </a:lnTo>
                  <a:lnTo>
                    <a:pt x="271071" y="172816"/>
                  </a:lnTo>
                  <a:lnTo>
                    <a:pt x="236055" y="207527"/>
                  </a:lnTo>
                  <a:lnTo>
                    <a:pt x="202676" y="242569"/>
                  </a:lnTo>
                  <a:lnTo>
                    <a:pt x="170937" y="277951"/>
                  </a:lnTo>
                  <a:lnTo>
                    <a:pt x="140842" y="313678"/>
                  </a:lnTo>
                  <a:lnTo>
                    <a:pt x="112395" y="349758"/>
                  </a:lnTo>
                  <a:lnTo>
                    <a:pt x="113488" y="320780"/>
                  </a:lnTo>
                  <a:lnTo>
                    <a:pt x="114284" y="291576"/>
                  </a:lnTo>
                  <a:lnTo>
                    <a:pt x="114770" y="262157"/>
                  </a:lnTo>
                  <a:lnTo>
                    <a:pt x="114935" y="232537"/>
                  </a:lnTo>
                  <a:lnTo>
                    <a:pt x="114794" y="197006"/>
                  </a:lnTo>
                  <a:lnTo>
                    <a:pt x="114379" y="164512"/>
                  </a:lnTo>
                  <a:lnTo>
                    <a:pt x="113702" y="135042"/>
                  </a:lnTo>
                  <a:lnTo>
                    <a:pt x="112775" y="108585"/>
                  </a:lnTo>
                  <a:lnTo>
                    <a:pt x="109061" y="64881"/>
                  </a:lnTo>
                  <a:lnTo>
                    <a:pt x="108585" y="52450"/>
                  </a:lnTo>
                  <a:lnTo>
                    <a:pt x="93980" y="17017"/>
                  </a:lnTo>
                  <a:lnTo>
                    <a:pt x="56896" y="2921"/>
                  </a:lnTo>
                  <a:lnTo>
                    <a:pt x="46227" y="3802"/>
                  </a:lnTo>
                  <a:lnTo>
                    <a:pt x="13458" y="24572"/>
                  </a:lnTo>
                  <a:lnTo>
                    <a:pt x="5207" y="52450"/>
                  </a:lnTo>
                  <a:lnTo>
                    <a:pt x="5587" y="65690"/>
                  </a:lnTo>
                  <a:lnTo>
                    <a:pt x="8606" y="108196"/>
                  </a:lnTo>
                  <a:lnTo>
                    <a:pt x="10703" y="154676"/>
                  </a:lnTo>
                  <a:lnTo>
                    <a:pt x="11969" y="198834"/>
                  </a:lnTo>
                  <a:lnTo>
                    <a:pt x="12711" y="244730"/>
                  </a:lnTo>
                  <a:lnTo>
                    <a:pt x="12953" y="292353"/>
                  </a:lnTo>
                  <a:lnTo>
                    <a:pt x="12435" y="309620"/>
                  </a:lnTo>
                  <a:lnTo>
                    <a:pt x="8290" y="389691"/>
                  </a:lnTo>
                  <a:lnTo>
                    <a:pt x="0" y="530478"/>
                  </a:lnTo>
                  <a:lnTo>
                    <a:pt x="309" y="541768"/>
                  </a:lnTo>
                  <a:lnTo>
                    <a:pt x="22500" y="576208"/>
                  </a:lnTo>
                  <a:lnTo>
                    <a:pt x="54737" y="584835"/>
                  </a:lnTo>
                  <a:lnTo>
                    <a:pt x="66756" y="583332"/>
                  </a:lnTo>
                  <a:lnTo>
                    <a:pt x="78025" y="578818"/>
                  </a:lnTo>
                  <a:lnTo>
                    <a:pt x="88509" y="571279"/>
                  </a:lnTo>
                  <a:lnTo>
                    <a:pt x="98171" y="560704"/>
                  </a:lnTo>
                  <a:lnTo>
                    <a:pt x="154812" y="482853"/>
                  </a:lnTo>
                  <a:lnTo>
                    <a:pt x="187430" y="438898"/>
                  </a:lnTo>
                  <a:lnTo>
                    <a:pt x="218773" y="397716"/>
                  </a:lnTo>
                  <a:lnTo>
                    <a:pt x="248806" y="359320"/>
                  </a:lnTo>
                  <a:lnTo>
                    <a:pt x="277495" y="323723"/>
                  </a:lnTo>
                  <a:lnTo>
                    <a:pt x="311880" y="287379"/>
                  </a:lnTo>
                  <a:lnTo>
                    <a:pt x="342074" y="256238"/>
                  </a:lnTo>
                  <a:lnTo>
                    <a:pt x="389889" y="209423"/>
                  </a:lnTo>
                  <a:lnTo>
                    <a:pt x="388747" y="274574"/>
                  </a:lnTo>
                  <a:lnTo>
                    <a:pt x="387925" y="359269"/>
                  </a:lnTo>
                  <a:lnTo>
                    <a:pt x="387381" y="382857"/>
                  </a:lnTo>
                  <a:lnTo>
                    <a:pt x="384077" y="475146"/>
                  </a:lnTo>
                  <a:lnTo>
                    <a:pt x="382692" y="526772"/>
                  </a:lnTo>
                  <a:lnTo>
                    <a:pt x="386238" y="565356"/>
                  </a:lnTo>
                  <a:lnTo>
                    <a:pt x="414131" y="591724"/>
                  </a:lnTo>
                  <a:lnTo>
                    <a:pt x="434594" y="595249"/>
                  </a:lnTo>
                  <a:lnTo>
                    <a:pt x="445117" y="594367"/>
                  </a:lnTo>
                  <a:lnTo>
                    <a:pt x="477924" y="573676"/>
                  </a:lnTo>
                  <a:lnTo>
                    <a:pt x="486451" y="526988"/>
                  </a:lnTo>
                  <a:lnTo>
                    <a:pt x="487836" y="475986"/>
                  </a:lnTo>
                  <a:lnTo>
                    <a:pt x="490317" y="412476"/>
                  </a:lnTo>
                  <a:lnTo>
                    <a:pt x="491702" y="361699"/>
                  </a:lnTo>
                  <a:lnTo>
                    <a:pt x="493855" y="157464"/>
                  </a:lnTo>
                  <a:lnTo>
                    <a:pt x="496601" y="77152"/>
                  </a:lnTo>
                  <a:lnTo>
                    <a:pt x="496127" y="38070"/>
                  </a:lnTo>
                  <a:lnTo>
                    <a:pt x="465105" y="3333"/>
                  </a:lnTo>
                  <a:lnTo>
                    <a:pt x="455318" y="833"/>
                  </a:lnTo>
                  <a:lnTo>
                    <a:pt x="44462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19548" y="1609725"/>
              <a:ext cx="527558" cy="6248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47488" y="1575777"/>
              <a:ext cx="498170" cy="67491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13273" y="1633601"/>
              <a:ext cx="393065" cy="571500"/>
            </a:xfrm>
            <a:custGeom>
              <a:avLst/>
              <a:gdLst/>
              <a:ahLst/>
              <a:cxnLst/>
              <a:rect l="l" t="t" r="r" b="b"/>
              <a:pathLst>
                <a:path w="393064" h="571500">
                  <a:moveTo>
                    <a:pt x="218356" y="568198"/>
                  </a:moveTo>
                  <a:lnTo>
                    <a:pt x="71120" y="568198"/>
                  </a:lnTo>
                  <a:lnTo>
                    <a:pt x="78978" y="568386"/>
                  </a:lnTo>
                  <a:lnTo>
                    <a:pt x="146367" y="571119"/>
                  </a:lnTo>
                  <a:lnTo>
                    <a:pt x="157559" y="571404"/>
                  </a:lnTo>
                  <a:lnTo>
                    <a:pt x="167131" y="571500"/>
                  </a:lnTo>
                  <a:lnTo>
                    <a:pt x="213875" y="569001"/>
                  </a:lnTo>
                  <a:lnTo>
                    <a:pt x="218356" y="568198"/>
                  </a:lnTo>
                  <a:close/>
                </a:path>
                <a:path w="393064" h="571500">
                  <a:moveTo>
                    <a:pt x="333755" y="0"/>
                  </a:moveTo>
                  <a:lnTo>
                    <a:pt x="240029" y="0"/>
                  </a:lnTo>
                  <a:lnTo>
                    <a:pt x="224097" y="73"/>
                  </a:lnTo>
                  <a:lnTo>
                    <a:pt x="71120" y="2539"/>
                  </a:lnTo>
                  <a:lnTo>
                    <a:pt x="33527" y="8810"/>
                  </a:lnTo>
                  <a:lnTo>
                    <a:pt x="6715" y="49466"/>
                  </a:lnTo>
                  <a:lnTo>
                    <a:pt x="4948" y="97309"/>
                  </a:lnTo>
                  <a:lnTo>
                    <a:pt x="5064" y="107070"/>
                  </a:lnTo>
                  <a:lnTo>
                    <a:pt x="5778" y="131492"/>
                  </a:lnTo>
                  <a:lnTo>
                    <a:pt x="6969" y="160272"/>
                  </a:lnTo>
                  <a:lnTo>
                    <a:pt x="8636" y="193421"/>
                  </a:lnTo>
                  <a:lnTo>
                    <a:pt x="10229" y="226587"/>
                  </a:lnTo>
                  <a:lnTo>
                    <a:pt x="11382" y="255397"/>
                  </a:lnTo>
                  <a:lnTo>
                    <a:pt x="12082" y="279824"/>
                  </a:lnTo>
                  <a:lnTo>
                    <a:pt x="12292" y="297576"/>
                  </a:lnTo>
                  <a:lnTo>
                    <a:pt x="12223" y="306450"/>
                  </a:lnTo>
                  <a:lnTo>
                    <a:pt x="10525" y="363124"/>
                  </a:lnTo>
                  <a:lnTo>
                    <a:pt x="5206" y="430784"/>
                  </a:lnTo>
                  <a:lnTo>
                    <a:pt x="2946" y="454574"/>
                  </a:lnTo>
                  <a:lnTo>
                    <a:pt x="1292" y="473329"/>
                  </a:lnTo>
                  <a:lnTo>
                    <a:pt x="331" y="486058"/>
                  </a:lnTo>
                  <a:lnTo>
                    <a:pt x="0" y="493775"/>
                  </a:lnTo>
                  <a:lnTo>
                    <a:pt x="3427" y="527280"/>
                  </a:lnTo>
                  <a:lnTo>
                    <a:pt x="13700" y="551211"/>
                  </a:lnTo>
                  <a:lnTo>
                    <a:pt x="30807" y="565570"/>
                  </a:lnTo>
                  <a:lnTo>
                    <a:pt x="54737" y="570357"/>
                  </a:lnTo>
                  <a:lnTo>
                    <a:pt x="60198" y="570357"/>
                  </a:lnTo>
                  <a:lnTo>
                    <a:pt x="65659" y="569595"/>
                  </a:lnTo>
                  <a:lnTo>
                    <a:pt x="71120" y="568198"/>
                  </a:lnTo>
                  <a:lnTo>
                    <a:pt x="218356" y="568198"/>
                  </a:lnTo>
                  <a:lnTo>
                    <a:pt x="292361" y="549050"/>
                  </a:lnTo>
                  <a:lnTo>
                    <a:pt x="354034" y="505428"/>
                  </a:lnTo>
                  <a:lnTo>
                    <a:pt x="375427" y="473329"/>
                  </a:lnTo>
                  <a:lnTo>
                    <a:pt x="375556" y="472948"/>
                  </a:lnTo>
                  <a:lnTo>
                    <a:pt x="167131" y="472948"/>
                  </a:lnTo>
                  <a:lnTo>
                    <a:pt x="109474" y="472186"/>
                  </a:lnTo>
                  <a:lnTo>
                    <a:pt x="113214" y="419844"/>
                  </a:lnTo>
                  <a:lnTo>
                    <a:pt x="115871" y="376729"/>
                  </a:lnTo>
                  <a:lnTo>
                    <a:pt x="117983" y="318135"/>
                  </a:lnTo>
                  <a:lnTo>
                    <a:pt x="117897" y="308300"/>
                  </a:lnTo>
                  <a:lnTo>
                    <a:pt x="117855" y="306450"/>
                  </a:lnTo>
                  <a:lnTo>
                    <a:pt x="117601" y="300989"/>
                  </a:lnTo>
                  <a:lnTo>
                    <a:pt x="131097" y="300156"/>
                  </a:lnTo>
                  <a:lnTo>
                    <a:pt x="143367" y="299561"/>
                  </a:lnTo>
                  <a:lnTo>
                    <a:pt x="154374" y="299204"/>
                  </a:lnTo>
                  <a:lnTo>
                    <a:pt x="164084" y="299085"/>
                  </a:lnTo>
                  <a:lnTo>
                    <a:pt x="375463" y="299085"/>
                  </a:lnTo>
                  <a:lnTo>
                    <a:pt x="374999" y="297576"/>
                  </a:lnTo>
                  <a:lnTo>
                    <a:pt x="353016" y="263130"/>
                  </a:lnTo>
                  <a:lnTo>
                    <a:pt x="322199" y="236982"/>
                  </a:lnTo>
                  <a:lnTo>
                    <a:pt x="250761" y="210518"/>
                  </a:lnTo>
                  <a:lnTo>
                    <a:pt x="203326" y="203888"/>
                  </a:lnTo>
                  <a:lnTo>
                    <a:pt x="167108" y="202437"/>
                  </a:lnTo>
                  <a:lnTo>
                    <a:pt x="116077" y="202437"/>
                  </a:lnTo>
                  <a:lnTo>
                    <a:pt x="114365" y="175436"/>
                  </a:lnTo>
                  <a:lnTo>
                    <a:pt x="112855" y="149494"/>
                  </a:lnTo>
                  <a:lnTo>
                    <a:pt x="111559" y="124624"/>
                  </a:lnTo>
                  <a:lnTo>
                    <a:pt x="110489" y="100837"/>
                  </a:lnTo>
                  <a:lnTo>
                    <a:pt x="333755" y="98171"/>
                  </a:lnTo>
                  <a:lnTo>
                    <a:pt x="344443" y="97309"/>
                  </a:lnTo>
                  <a:lnTo>
                    <a:pt x="377247" y="76795"/>
                  </a:lnTo>
                  <a:lnTo>
                    <a:pt x="385445" y="49149"/>
                  </a:lnTo>
                  <a:lnTo>
                    <a:pt x="384538" y="38955"/>
                  </a:lnTo>
                  <a:lnTo>
                    <a:pt x="354202" y="3508"/>
                  </a:lnTo>
                  <a:lnTo>
                    <a:pt x="344443" y="879"/>
                  </a:lnTo>
                  <a:lnTo>
                    <a:pt x="333755" y="0"/>
                  </a:lnTo>
                  <a:close/>
                </a:path>
                <a:path w="393064" h="571500">
                  <a:moveTo>
                    <a:pt x="375463" y="299085"/>
                  </a:moveTo>
                  <a:lnTo>
                    <a:pt x="164084" y="299085"/>
                  </a:lnTo>
                  <a:lnTo>
                    <a:pt x="195494" y="300108"/>
                  </a:lnTo>
                  <a:lnTo>
                    <a:pt x="221535" y="303180"/>
                  </a:lnTo>
                  <a:lnTo>
                    <a:pt x="271224" y="327495"/>
                  </a:lnTo>
                  <a:lnTo>
                    <a:pt x="286845" y="365456"/>
                  </a:lnTo>
                  <a:lnTo>
                    <a:pt x="288798" y="391413"/>
                  </a:lnTo>
                  <a:lnTo>
                    <a:pt x="281181" y="427085"/>
                  </a:lnTo>
                  <a:lnTo>
                    <a:pt x="258349" y="452564"/>
                  </a:lnTo>
                  <a:lnTo>
                    <a:pt x="220325" y="467852"/>
                  </a:lnTo>
                  <a:lnTo>
                    <a:pt x="167131" y="472948"/>
                  </a:lnTo>
                  <a:lnTo>
                    <a:pt x="375556" y="472948"/>
                  </a:lnTo>
                  <a:lnTo>
                    <a:pt x="388272" y="435324"/>
                  </a:lnTo>
                  <a:lnTo>
                    <a:pt x="392556" y="391413"/>
                  </a:lnTo>
                  <a:lnTo>
                    <a:pt x="388171" y="340334"/>
                  </a:lnTo>
                  <a:lnTo>
                    <a:pt x="375463" y="299085"/>
                  </a:lnTo>
                  <a:close/>
                </a:path>
                <a:path w="393064" h="571500">
                  <a:moveTo>
                    <a:pt x="148081" y="201675"/>
                  </a:moveTo>
                  <a:lnTo>
                    <a:pt x="141366" y="201723"/>
                  </a:lnTo>
                  <a:lnTo>
                    <a:pt x="133794" y="201866"/>
                  </a:lnTo>
                  <a:lnTo>
                    <a:pt x="116077" y="202437"/>
                  </a:lnTo>
                  <a:lnTo>
                    <a:pt x="167108" y="202437"/>
                  </a:lnTo>
                  <a:lnTo>
                    <a:pt x="148081" y="201675"/>
                  </a:lnTo>
                  <a:close/>
                </a:path>
              </a:pathLst>
            </a:custGeom>
            <a:solidFill>
              <a:srgbClr val="1F2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98228" y="1619758"/>
              <a:ext cx="422911" cy="60071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89447" y="1578927"/>
              <a:ext cx="665772" cy="69018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53075" y="1636141"/>
              <a:ext cx="562610" cy="586740"/>
            </a:xfrm>
            <a:custGeom>
              <a:avLst/>
              <a:gdLst/>
              <a:ahLst/>
              <a:cxnLst/>
              <a:rect l="l" t="t" r="r" b="b"/>
              <a:pathLst>
                <a:path w="562610" h="586739">
                  <a:moveTo>
                    <a:pt x="303275" y="0"/>
                  </a:moveTo>
                  <a:lnTo>
                    <a:pt x="251094" y="4692"/>
                  </a:lnTo>
                  <a:lnTo>
                    <a:pt x="202600" y="18767"/>
                  </a:lnTo>
                  <a:lnTo>
                    <a:pt x="157794" y="42217"/>
                  </a:lnTo>
                  <a:lnTo>
                    <a:pt x="116677" y="75037"/>
                  </a:lnTo>
                  <a:lnTo>
                    <a:pt x="79240" y="117232"/>
                  </a:lnTo>
                  <a:lnTo>
                    <a:pt x="50718" y="159800"/>
                  </a:lnTo>
                  <a:lnTo>
                    <a:pt x="28529" y="204172"/>
                  </a:lnTo>
                  <a:lnTo>
                    <a:pt x="12679" y="250330"/>
                  </a:lnTo>
                  <a:lnTo>
                    <a:pt x="3169" y="298268"/>
                  </a:lnTo>
                  <a:lnTo>
                    <a:pt x="0" y="347980"/>
                  </a:lnTo>
                  <a:lnTo>
                    <a:pt x="5167" y="399224"/>
                  </a:lnTo>
                  <a:lnTo>
                    <a:pt x="20669" y="445516"/>
                  </a:lnTo>
                  <a:lnTo>
                    <a:pt x="46505" y="486854"/>
                  </a:lnTo>
                  <a:lnTo>
                    <a:pt x="82676" y="523239"/>
                  </a:lnTo>
                  <a:lnTo>
                    <a:pt x="123396" y="550910"/>
                  </a:lnTo>
                  <a:lnTo>
                    <a:pt x="168211" y="570674"/>
                  </a:lnTo>
                  <a:lnTo>
                    <a:pt x="217122" y="582533"/>
                  </a:lnTo>
                  <a:lnTo>
                    <a:pt x="270128" y="586486"/>
                  </a:lnTo>
                  <a:lnTo>
                    <a:pt x="322250" y="581732"/>
                  </a:lnTo>
                  <a:lnTo>
                    <a:pt x="370263" y="567474"/>
                  </a:lnTo>
                  <a:lnTo>
                    <a:pt x="414174" y="543719"/>
                  </a:lnTo>
                  <a:lnTo>
                    <a:pt x="453988" y="510472"/>
                  </a:lnTo>
                  <a:lnTo>
                    <a:pt x="474741" y="485648"/>
                  </a:lnTo>
                  <a:lnTo>
                    <a:pt x="270128" y="485648"/>
                  </a:lnTo>
                  <a:lnTo>
                    <a:pt x="236483" y="483316"/>
                  </a:lnTo>
                  <a:lnTo>
                    <a:pt x="178242" y="464698"/>
                  </a:lnTo>
                  <a:lnTo>
                    <a:pt x="132667" y="427650"/>
                  </a:lnTo>
                  <a:lnTo>
                    <a:pt x="108664" y="377410"/>
                  </a:lnTo>
                  <a:lnTo>
                    <a:pt x="105663" y="347980"/>
                  </a:lnTo>
                  <a:lnTo>
                    <a:pt x="109138" y="303208"/>
                  </a:lnTo>
                  <a:lnTo>
                    <a:pt x="119554" y="260508"/>
                  </a:lnTo>
                  <a:lnTo>
                    <a:pt x="136900" y="219856"/>
                  </a:lnTo>
                  <a:lnTo>
                    <a:pt x="161162" y="181229"/>
                  </a:lnTo>
                  <a:lnTo>
                    <a:pt x="192190" y="146057"/>
                  </a:lnTo>
                  <a:lnTo>
                    <a:pt x="226218" y="120935"/>
                  </a:lnTo>
                  <a:lnTo>
                    <a:pt x="263247" y="105862"/>
                  </a:lnTo>
                  <a:lnTo>
                    <a:pt x="303275" y="100837"/>
                  </a:lnTo>
                  <a:lnTo>
                    <a:pt x="530000" y="100837"/>
                  </a:lnTo>
                  <a:lnTo>
                    <a:pt x="526176" y="93094"/>
                  </a:lnTo>
                  <a:lnTo>
                    <a:pt x="497839" y="59562"/>
                  </a:lnTo>
                  <a:lnTo>
                    <a:pt x="461385" y="33539"/>
                  </a:lnTo>
                  <a:lnTo>
                    <a:pt x="416798" y="14922"/>
                  </a:lnTo>
                  <a:lnTo>
                    <a:pt x="364091" y="3734"/>
                  </a:lnTo>
                  <a:lnTo>
                    <a:pt x="303275" y="0"/>
                  </a:lnTo>
                  <a:close/>
                </a:path>
                <a:path w="562610" h="586739">
                  <a:moveTo>
                    <a:pt x="530000" y="100837"/>
                  </a:moveTo>
                  <a:lnTo>
                    <a:pt x="303275" y="100837"/>
                  </a:lnTo>
                  <a:lnTo>
                    <a:pt x="342634" y="102667"/>
                  </a:lnTo>
                  <a:lnTo>
                    <a:pt x="375539" y="108140"/>
                  </a:lnTo>
                  <a:lnTo>
                    <a:pt x="421894" y="129921"/>
                  </a:lnTo>
                  <a:lnTo>
                    <a:pt x="448183" y="172307"/>
                  </a:lnTo>
                  <a:lnTo>
                    <a:pt x="456946" y="238506"/>
                  </a:lnTo>
                  <a:lnTo>
                    <a:pt x="453802" y="283991"/>
                  </a:lnTo>
                  <a:lnTo>
                    <a:pt x="444373" y="326929"/>
                  </a:lnTo>
                  <a:lnTo>
                    <a:pt x="428656" y="367343"/>
                  </a:lnTo>
                  <a:lnTo>
                    <a:pt x="406653" y="405257"/>
                  </a:lnTo>
                  <a:lnTo>
                    <a:pt x="377624" y="440428"/>
                  </a:lnTo>
                  <a:lnTo>
                    <a:pt x="345201" y="465550"/>
                  </a:lnTo>
                  <a:lnTo>
                    <a:pt x="309373" y="480623"/>
                  </a:lnTo>
                  <a:lnTo>
                    <a:pt x="270128" y="485648"/>
                  </a:lnTo>
                  <a:lnTo>
                    <a:pt x="474741" y="485648"/>
                  </a:lnTo>
                  <a:lnTo>
                    <a:pt x="515922" y="425710"/>
                  </a:lnTo>
                  <a:lnTo>
                    <a:pt x="536330" y="381765"/>
                  </a:lnTo>
                  <a:lnTo>
                    <a:pt x="550921" y="335911"/>
                  </a:lnTo>
                  <a:lnTo>
                    <a:pt x="559685" y="288156"/>
                  </a:lnTo>
                  <a:lnTo>
                    <a:pt x="562610" y="238506"/>
                  </a:lnTo>
                  <a:lnTo>
                    <a:pt x="558561" y="182542"/>
                  </a:lnTo>
                  <a:lnTo>
                    <a:pt x="546417" y="134080"/>
                  </a:lnTo>
                  <a:lnTo>
                    <a:pt x="530000" y="100837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38089" y="1622044"/>
              <a:ext cx="592963" cy="61595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85032" y="2435288"/>
              <a:ext cx="528637" cy="68103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50817" y="2493010"/>
              <a:ext cx="422275" cy="577215"/>
            </a:xfrm>
            <a:custGeom>
              <a:avLst/>
              <a:gdLst/>
              <a:ahLst/>
              <a:cxnLst/>
              <a:rect l="l" t="t" r="r" b="b"/>
              <a:pathLst>
                <a:path w="422275" h="577214">
                  <a:moveTo>
                    <a:pt x="241935" y="0"/>
                  </a:moveTo>
                  <a:lnTo>
                    <a:pt x="202813" y="1355"/>
                  </a:lnTo>
                  <a:lnTo>
                    <a:pt x="134475" y="12162"/>
                  </a:lnTo>
                  <a:lnTo>
                    <a:pt x="77279" y="35333"/>
                  </a:lnTo>
                  <a:lnTo>
                    <a:pt x="45275" y="70488"/>
                  </a:lnTo>
                  <a:lnTo>
                    <a:pt x="41275" y="91948"/>
                  </a:lnTo>
                  <a:lnTo>
                    <a:pt x="42513" y="102042"/>
                  </a:lnTo>
                  <a:lnTo>
                    <a:pt x="69853" y="131566"/>
                  </a:lnTo>
                  <a:lnTo>
                    <a:pt x="98679" y="138049"/>
                  </a:lnTo>
                  <a:lnTo>
                    <a:pt x="104919" y="137550"/>
                  </a:lnTo>
                  <a:lnTo>
                    <a:pt x="111458" y="136064"/>
                  </a:lnTo>
                  <a:lnTo>
                    <a:pt x="118306" y="133602"/>
                  </a:lnTo>
                  <a:lnTo>
                    <a:pt x="125476" y="130175"/>
                  </a:lnTo>
                  <a:lnTo>
                    <a:pt x="149987" y="116459"/>
                  </a:lnTo>
                  <a:lnTo>
                    <a:pt x="169104" y="108624"/>
                  </a:lnTo>
                  <a:lnTo>
                    <a:pt x="190817" y="103028"/>
                  </a:lnTo>
                  <a:lnTo>
                    <a:pt x="215102" y="99671"/>
                  </a:lnTo>
                  <a:lnTo>
                    <a:pt x="241935" y="98551"/>
                  </a:lnTo>
                  <a:lnTo>
                    <a:pt x="251698" y="99597"/>
                  </a:lnTo>
                  <a:lnTo>
                    <a:pt x="295582" y="123430"/>
                  </a:lnTo>
                  <a:lnTo>
                    <a:pt x="309245" y="147700"/>
                  </a:lnTo>
                  <a:lnTo>
                    <a:pt x="307504" y="160440"/>
                  </a:lnTo>
                  <a:lnTo>
                    <a:pt x="281305" y="194944"/>
                  </a:lnTo>
                  <a:lnTo>
                    <a:pt x="234013" y="217340"/>
                  </a:lnTo>
                  <a:lnTo>
                    <a:pt x="190500" y="223647"/>
                  </a:lnTo>
                  <a:lnTo>
                    <a:pt x="181141" y="226145"/>
                  </a:lnTo>
                  <a:lnTo>
                    <a:pt x="149352" y="257428"/>
                  </a:lnTo>
                  <a:lnTo>
                    <a:pt x="146304" y="275336"/>
                  </a:lnTo>
                  <a:lnTo>
                    <a:pt x="147325" y="285406"/>
                  </a:lnTo>
                  <a:lnTo>
                    <a:pt x="178990" y="318468"/>
                  </a:lnTo>
                  <a:lnTo>
                    <a:pt x="198374" y="321437"/>
                  </a:lnTo>
                  <a:lnTo>
                    <a:pt x="201549" y="321437"/>
                  </a:lnTo>
                  <a:lnTo>
                    <a:pt x="226568" y="320293"/>
                  </a:lnTo>
                  <a:lnTo>
                    <a:pt x="245260" y="321532"/>
                  </a:lnTo>
                  <a:lnTo>
                    <a:pt x="291338" y="340105"/>
                  </a:lnTo>
                  <a:lnTo>
                    <a:pt x="317180" y="378503"/>
                  </a:lnTo>
                  <a:lnTo>
                    <a:pt x="318897" y="394715"/>
                  </a:lnTo>
                  <a:lnTo>
                    <a:pt x="316801" y="417218"/>
                  </a:lnTo>
                  <a:lnTo>
                    <a:pt x="285369" y="462152"/>
                  </a:lnTo>
                  <a:lnTo>
                    <a:pt x="246713" y="474154"/>
                  </a:lnTo>
                  <a:lnTo>
                    <a:pt x="187960" y="478154"/>
                  </a:lnTo>
                  <a:lnTo>
                    <a:pt x="166191" y="476585"/>
                  </a:lnTo>
                  <a:lnTo>
                    <a:pt x="146780" y="471884"/>
                  </a:lnTo>
                  <a:lnTo>
                    <a:pt x="129702" y="464063"/>
                  </a:lnTo>
                  <a:lnTo>
                    <a:pt x="114935" y="453136"/>
                  </a:lnTo>
                  <a:lnTo>
                    <a:pt x="100909" y="442227"/>
                  </a:lnTo>
                  <a:lnTo>
                    <a:pt x="85883" y="434451"/>
                  </a:lnTo>
                  <a:lnTo>
                    <a:pt x="42283" y="429123"/>
                  </a:lnTo>
                  <a:lnTo>
                    <a:pt x="8733" y="449550"/>
                  </a:lnTo>
                  <a:lnTo>
                    <a:pt x="0" y="476250"/>
                  </a:lnTo>
                  <a:lnTo>
                    <a:pt x="0" y="480187"/>
                  </a:lnTo>
                  <a:lnTo>
                    <a:pt x="23034" y="523890"/>
                  </a:lnTo>
                  <a:lnTo>
                    <a:pt x="68072" y="552830"/>
                  </a:lnTo>
                  <a:lnTo>
                    <a:pt x="124872" y="570722"/>
                  </a:lnTo>
                  <a:lnTo>
                    <a:pt x="187960" y="576706"/>
                  </a:lnTo>
                  <a:lnTo>
                    <a:pt x="237089" y="574280"/>
                  </a:lnTo>
                  <a:lnTo>
                    <a:pt x="280670" y="567007"/>
                  </a:lnTo>
                  <a:lnTo>
                    <a:pt x="318726" y="554900"/>
                  </a:lnTo>
                  <a:lnTo>
                    <a:pt x="382359" y="511730"/>
                  </a:lnTo>
                  <a:lnTo>
                    <a:pt x="404542" y="479107"/>
                  </a:lnTo>
                  <a:lnTo>
                    <a:pt x="417843" y="440102"/>
                  </a:lnTo>
                  <a:lnTo>
                    <a:pt x="422275" y="394715"/>
                  </a:lnTo>
                  <a:lnTo>
                    <a:pt x="418393" y="356832"/>
                  </a:lnTo>
                  <a:lnTo>
                    <a:pt x="406749" y="322818"/>
                  </a:lnTo>
                  <a:lnTo>
                    <a:pt x="387342" y="292685"/>
                  </a:lnTo>
                  <a:lnTo>
                    <a:pt x="360172" y="266445"/>
                  </a:lnTo>
                  <a:lnTo>
                    <a:pt x="383155" y="241301"/>
                  </a:lnTo>
                  <a:lnTo>
                    <a:pt x="399542" y="213121"/>
                  </a:lnTo>
                  <a:lnTo>
                    <a:pt x="409356" y="181917"/>
                  </a:lnTo>
                  <a:lnTo>
                    <a:pt x="412623" y="147700"/>
                  </a:lnTo>
                  <a:lnTo>
                    <a:pt x="409120" y="116482"/>
                  </a:lnTo>
                  <a:lnTo>
                    <a:pt x="381065" y="62190"/>
                  </a:lnTo>
                  <a:lnTo>
                    <a:pt x="330178" y="22020"/>
                  </a:lnTo>
                  <a:lnTo>
                    <a:pt x="272889" y="2450"/>
                  </a:lnTo>
                  <a:lnTo>
                    <a:pt x="241935" y="0"/>
                  </a:lnTo>
                  <a:close/>
                </a:path>
              </a:pathLst>
            </a:custGeom>
            <a:solidFill>
              <a:srgbClr val="6D9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35704" y="2477897"/>
              <a:ext cx="452695" cy="6070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66615" y="2444457"/>
              <a:ext cx="589572" cy="66577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32275" y="2504185"/>
              <a:ext cx="484505" cy="561340"/>
            </a:xfrm>
            <a:custGeom>
              <a:avLst/>
              <a:gdLst/>
              <a:ahLst/>
              <a:cxnLst/>
              <a:rect l="l" t="t" r="r" b="b"/>
              <a:pathLst>
                <a:path w="484504" h="561339">
                  <a:moveTo>
                    <a:pt x="446089" y="390651"/>
                  </a:moveTo>
                  <a:lnTo>
                    <a:pt x="338200" y="390651"/>
                  </a:lnTo>
                  <a:lnTo>
                    <a:pt x="345604" y="418468"/>
                  </a:lnTo>
                  <a:lnTo>
                    <a:pt x="362507" y="469054"/>
                  </a:lnTo>
                  <a:lnTo>
                    <a:pt x="386891" y="521706"/>
                  </a:lnTo>
                  <a:lnTo>
                    <a:pt x="416470" y="556325"/>
                  </a:lnTo>
                  <a:lnTo>
                    <a:pt x="431164" y="561086"/>
                  </a:lnTo>
                  <a:lnTo>
                    <a:pt x="441168" y="560512"/>
                  </a:lnTo>
                  <a:lnTo>
                    <a:pt x="474942" y="539571"/>
                  </a:lnTo>
                  <a:lnTo>
                    <a:pt x="483997" y="511175"/>
                  </a:lnTo>
                  <a:lnTo>
                    <a:pt x="483163" y="502173"/>
                  </a:lnTo>
                  <a:lnTo>
                    <a:pt x="480663" y="491172"/>
                  </a:lnTo>
                  <a:lnTo>
                    <a:pt x="476496" y="478170"/>
                  </a:lnTo>
                  <a:lnTo>
                    <a:pt x="470662" y="463168"/>
                  </a:lnTo>
                  <a:lnTo>
                    <a:pt x="463327" y="445597"/>
                  </a:lnTo>
                  <a:lnTo>
                    <a:pt x="457705" y="431555"/>
                  </a:lnTo>
                  <a:lnTo>
                    <a:pt x="453802" y="421074"/>
                  </a:lnTo>
                  <a:lnTo>
                    <a:pt x="451612" y="414147"/>
                  </a:lnTo>
                  <a:lnTo>
                    <a:pt x="446089" y="390651"/>
                  </a:lnTo>
                  <a:close/>
                </a:path>
                <a:path w="484504" h="561339">
                  <a:moveTo>
                    <a:pt x="318135" y="0"/>
                  </a:moveTo>
                  <a:lnTo>
                    <a:pt x="278606" y="35242"/>
                  </a:lnTo>
                  <a:lnTo>
                    <a:pt x="245483" y="79295"/>
                  </a:lnTo>
                  <a:lnTo>
                    <a:pt x="203453" y="140969"/>
                  </a:lnTo>
                  <a:lnTo>
                    <a:pt x="171827" y="189690"/>
                  </a:lnTo>
                  <a:lnTo>
                    <a:pt x="141700" y="237553"/>
                  </a:lnTo>
                  <a:lnTo>
                    <a:pt x="113049" y="284559"/>
                  </a:lnTo>
                  <a:lnTo>
                    <a:pt x="85851" y="330708"/>
                  </a:lnTo>
                  <a:lnTo>
                    <a:pt x="70661" y="336234"/>
                  </a:lnTo>
                  <a:lnTo>
                    <a:pt x="59578" y="342725"/>
                  </a:lnTo>
                  <a:lnTo>
                    <a:pt x="52615" y="350192"/>
                  </a:lnTo>
                  <a:lnTo>
                    <a:pt x="49784" y="358648"/>
                  </a:lnTo>
                  <a:lnTo>
                    <a:pt x="49275" y="365378"/>
                  </a:lnTo>
                  <a:lnTo>
                    <a:pt x="50800" y="372490"/>
                  </a:lnTo>
                  <a:lnTo>
                    <a:pt x="54228" y="380238"/>
                  </a:lnTo>
                  <a:lnTo>
                    <a:pt x="30485" y="429434"/>
                  </a:lnTo>
                  <a:lnTo>
                    <a:pt x="13541" y="467296"/>
                  </a:lnTo>
                  <a:lnTo>
                    <a:pt x="3383" y="493823"/>
                  </a:lnTo>
                  <a:lnTo>
                    <a:pt x="0" y="509015"/>
                  </a:lnTo>
                  <a:lnTo>
                    <a:pt x="1023" y="519302"/>
                  </a:lnTo>
                  <a:lnTo>
                    <a:pt x="24763" y="550596"/>
                  </a:lnTo>
                  <a:lnTo>
                    <a:pt x="53212" y="558418"/>
                  </a:lnTo>
                  <a:lnTo>
                    <a:pt x="66905" y="556750"/>
                  </a:lnTo>
                  <a:lnTo>
                    <a:pt x="98551" y="531622"/>
                  </a:lnTo>
                  <a:lnTo>
                    <a:pt x="118199" y="493123"/>
                  </a:lnTo>
                  <a:lnTo>
                    <a:pt x="147968" y="431555"/>
                  </a:lnTo>
                  <a:lnTo>
                    <a:pt x="158114" y="408559"/>
                  </a:lnTo>
                  <a:lnTo>
                    <a:pt x="175452" y="405816"/>
                  </a:lnTo>
                  <a:lnTo>
                    <a:pt x="196230" y="403288"/>
                  </a:lnTo>
                  <a:lnTo>
                    <a:pt x="220462" y="400950"/>
                  </a:lnTo>
                  <a:lnTo>
                    <a:pt x="301894" y="394763"/>
                  </a:lnTo>
                  <a:lnTo>
                    <a:pt x="322220" y="392725"/>
                  </a:lnTo>
                  <a:lnTo>
                    <a:pt x="338200" y="390651"/>
                  </a:lnTo>
                  <a:lnTo>
                    <a:pt x="446089" y="390651"/>
                  </a:lnTo>
                  <a:lnTo>
                    <a:pt x="438916" y="360137"/>
                  </a:lnTo>
                  <a:lnTo>
                    <a:pt x="428531" y="315087"/>
                  </a:lnTo>
                  <a:lnTo>
                    <a:pt x="212344" y="315087"/>
                  </a:lnTo>
                  <a:lnTo>
                    <a:pt x="257873" y="238204"/>
                  </a:lnTo>
                  <a:lnTo>
                    <a:pt x="276494" y="206519"/>
                  </a:lnTo>
                  <a:lnTo>
                    <a:pt x="292353" y="179324"/>
                  </a:lnTo>
                  <a:lnTo>
                    <a:pt x="398476" y="179324"/>
                  </a:lnTo>
                  <a:lnTo>
                    <a:pt x="388764" y="131575"/>
                  </a:lnTo>
                  <a:lnTo>
                    <a:pt x="377005" y="71862"/>
                  </a:lnTo>
                  <a:lnTo>
                    <a:pt x="372745" y="49529"/>
                  </a:lnTo>
                  <a:lnTo>
                    <a:pt x="364176" y="27860"/>
                  </a:lnTo>
                  <a:lnTo>
                    <a:pt x="352202" y="12382"/>
                  </a:lnTo>
                  <a:lnTo>
                    <a:pt x="336847" y="3095"/>
                  </a:lnTo>
                  <a:lnTo>
                    <a:pt x="318135" y="0"/>
                  </a:lnTo>
                  <a:close/>
                </a:path>
                <a:path w="484504" h="561339">
                  <a:moveTo>
                    <a:pt x="398476" y="179324"/>
                  </a:moveTo>
                  <a:lnTo>
                    <a:pt x="292353" y="179324"/>
                  </a:lnTo>
                  <a:lnTo>
                    <a:pt x="299757" y="216185"/>
                  </a:lnTo>
                  <a:lnTo>
                    <a:pt x="306339" y="249428"/>
                  </a:lnTo>
                  <a:lnTo>
                    <a:pt x="312088" y="279050"/>
                  </a:lnTo>
                  <a:lnTo>
                    <a:pt x="316991" y="305053"/>
                  </a:lnTo>
                  <a:lnTo>
                    <a:pt x="309635" y="305885"/>
                  </a:lnTo>
                  <a:lnTo>
                    <a:pt x="298434" y="306847"/>
                  </a:lnTo>
                  <a:lnTo>
                    <a:pt x="264540" y="309117"/>
                  </a:lnTo>
                  <a:lnTo>
                    <a:pt x="247991" y="310354"/>
                  </a:lnTo>
                  <a:lnTo>
                    <a:pt x="233775" y="311769"/>
                  </a:lnTo>
                  <a:lnTo>
                    <a:pt x="221892" y="313350"/>
                  </a:lnTo>
                  <a:lnTo>
                    <a:pt x="212344" y="315087"/>
                  </a:lnTo>
                  <a:lnTo>
                    <a:pt x="428531" y="315087"/>
                  </a:lnTo>
                  <a:lnTo>
                    <a:pt x="427036" y="308602"/>
                  </a:lnTo>
                  <a:lnTo>
                    <a:pt x="415968" y="259549"/>
                  </a:lnTo>
                  <a:lnTo>
                    <a:pt x="405705" y="212983"/>
                  </a:lnTo>
                  <a:lnTo>
                    <a:pt x="398476" y="179324"/>
                  </a:lnTo>
                  <a:close/>
                </a:path>
              </a:pathLst>
            </a:custGeom>
            <a:solidFill>
              <a:srgbClr val="99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17161" y="2490089"/>
              <a:ext cx="514476" cy="5905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005583" y="3343693"/>
              <a:ext cx="513359" cy="70544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070171" y="3401314"/>
              <a:ext cx="408940" cy="602615"/>
            </a:xfrm>
            <a:custGeom>
              <a:avLst/>
              <a:gdLst/>
              <a:ahLst/>
              <a:cxnLst/>
              <a:rect l="l" t="t" r="r" b="b"/>
              <a:pathLst>
                <a:path w="408939" h="602614">
                  <a:moveTo>
                    <a:pt x="160964" y="0"/>
                  </a:moveTo>
                  <a:lnTo>
                    <a:pt x="130603" y="502"/>
                  </a:lnTo>
                  <a:lnTo>
                    <a:pt x="104862" y="2016"/>
                  </a:lnTo>
                  <a:lnTo>
                    <a:pt x="83740" y="4554"/>
                  </a:lnTo>
                  <a:lnTo>
                    <a:pt x="67238" y="8127"/>
                  </a:lnTo>
                  <a:lnTo>
                    <a:pt x="40737" y="13577"/>
                  </a:lnTo>
                  <a:lnTo>
                    <a:pt x="8213" y="34809"/>
                  </a:lnTo>
                  <a:lnTo>
                    <a:pt x="214" y="72548"/>
                  </a:lnTo>
                  <a:lnTo>
                    <a:pt x="0" y="85193"/>
                  </a:lnTo>
                  <a:lnTo>
                    <a:pt x="309" y="98933"/>
                  </a:lnTo>
                  <a:lnTo>
                    <a:pt x="714" y="111601"/>
                  </a:lnTo>
                  <a:lnTo>
                    <a:pt x="1254" y="126491"/>
                  </a:lnTo>
                  <a:lnTo>
                    <a:pt x="1775" y="139457"/>
                  </a:lnTo>
                  <a:lnTo>
                    <a:pt x="2214" y="149606"/>
                  </a:lnTo>
                  <a:lnTo>
                    <a:pt x="2214" y="543941"/>
                  </a:lnTo>
                  <a:lnTo>
                    <a:pt x="19867" y="583819"/>
                  </a:lnTo>
                  <a:lnTo>
                    <a:pt x="59872" y="602361"/>
                  </a:lnTo>
                  <a:lnTo>
                    <a:pt x="123213" y="600336"/>
                  </a:lnTo>
                  <a:lnTo>
                    <a:pt x="180840" y="594264"/>
                  </a:lnTo>
                  <a:lnTo>
                    <a:pt x="232751" y="584144"/>
                  </a:lnTo>
                  <a:lnTo>
                    <a:pt x="278947" y="569976"/>
                  </a:lnTo>
                  <a:lnTo>
                    <a:pt x="317539" y="551497"/>
                  </a:lnTo>
                  <a:lnTo>
                    <a:pt x="354512" y="525780"/>
                  </a:lnTo>
                  <a:lnTo>
                    <a:pt x="380219" y="500380"/>
                  </a:lnTo>
                  <a:lnTo>
                    <a:pt x="103306" y="500380"/>
                  </a:lnTo>
                  <a:lnTo>
                    <a:pt x="103306" y="361315"/>
                  </a:lnTo>
                  <a:lnTo>
                    <a:pt x="382396" y="361315"/>
                  </a:lnTo>
                  <a:lnTo>
                    <a:pt x="376864" y="353441"/>
                  </a:lnTo>
                  <a:lnTo>
                    <a:pt x="362362" y="336917"/>
                  </a:lnTo>
                  <a:lnTo>
                    <a:pt x="346860" y="322595"/>
                  </a:lnTo>
                  <a:lnTo>
                    <a:pt x="330358" y="310489"/>
                  </a:lnTo>
                  <a:lnTo>
                    <a:pt x="312856" y="300609"/>
                  </a:lnTo>
                  <a:lnTo>
                    <a:pt x="326955" y="287275"/>
                  </a:lnTo>
                  <a:lnTo>
                    <a:pt x="338780" y="274335"/>
                  </a:lnTo>
                  <a:lnTo>
                    <a:pt x="348343" y="261800"/>
                  </a:lnTo>
                  <a:lnTo>
                    <a:pt x="348470" y="261590"/>
                  </a:lnTo>
                  <a:lnTo>
                    <a:pt x="144740" y="261590"/>
                  </a:lnTo>
                  <a:lnTo>
                    <a:pt x="133024" y="261286"/>
                  </a:lnTo>
                  <a:lnTo>
                    <a:pt x="119213" y="260292"/>
                  </a:lnTo>
                  <a:lnTo>
                    <a:pt x="103306" y="258572"/>
                  </a:lnTo>
                  <a:lnTo>
                    <a:pt x="103602" y="197996"/>
                  </a:lnTo>
                  <a:lnTo>
                    <a:pt x="103477" y="136937"/>
                  </a:lnTo>
                  <a:lnTo>
                    <a:pt x="103306" y="101600"/>
                  </a:lnTo>
                  <a:lnTo>
                    <a:pt x="110565" y="101266"/>
                  </a:lnTo>
                  <a:lnTo>
                    <a:pt x="122610" y="101028"/>
                  </a:lnTo>
                  <a:lnTo>
                    <a:pt x="349413" y="100837"/>
                  </a:lnTo>
                  <a:lnTo>
                    <a:pt x="328789" y="73441"/>
                  </a:lnTo>
                  <a:lnTo>
                    <a:pt x="295711" y="45338"/>
                  </a:lnTo>
                  <a:lnTo>
                    <a:pt x="263155" y="25503"/>
                  </a:lnTo>
                  <a:lnTo>
                    <a:pt x="229862" y="11334"/>
                  </a:lnTo>
                  <a:lnTo>
                    <a:pt x="195806" y="2833"/>
                  </a:lnTo>
                  <a:lnTo>
                    <a:pt x="160964" y="0"/>
                  </a:lnTo>
                  <a:close/>
                </a:path>
                <a:path w="408939" h="602614">
                  <a:moveTo>
                    <a:pt x="382396" y="361315"/>
                  </a:moveTo>
                  <a:lnTo>
                    <a:pt x="103306" y="361315"/>
                  </a:lnTo>
                  <a:lnTo>
                    <a:pt x="185548" y="363690"/>
                  </a:lnTo>
                  <a:lnTo>
                    <a:pt x="204525" y="363855"/>
                  </a:lnTo>
                  <a:lnTo>
                    <a:pt x="218934" y="366287"/>
                  </a:lnTo>
                  <a:lnTo>
                    <a:pt x="264850" y="384683"/>
                  </a:lnTo>
                  <a:lnTo>
                    <a:pt x="295822" y="408590"/>
                  </a:lnTo>
                  <a:lnTo>
                    <a:pt x="306887" y="435737"/>
                  </a:lnTo>
                  <a:lnTo>
                    <a:pt x="303125" y="446311"/>
                  </a:lnTo>
                  <a:lnTo>
                    <a:pt x="242117" y="475869"/>
                  </a:lnTo>
                  <a:lnTo>
                    <a:pt x="170045" y="492601"/>
                  </a:lnTo>
                  <a:lnTo>
                    <a:pt x="103306" y="500380"/>
                  </a:lnTo>
                  <a:lnTo>
                    <a:pt x="380219" y="500380"/>
                  </a:lnTo>
                  <a:lnTo>
                    <a:pt x="394977" y="480139"/>
                  </a:lnTo>
                  <a:lnTo>
                    <a:pt x="405108" y="456360"/>
                  </a:lnTo>
                  <a:lnTo>
                    <a:pt x="408487" y="431927"/>
                  </a:lnTo>
                  <a:lnTo>
                    <a:pt x="406511" y="412376"/>
                  </a:lnTo>
                  <a:lnTo>
                    <a:pt x="400581" y="392779"/>
                  </a:lnTo>
                  <a:lnTo>
                    <a:pt x="390699" y="373133"/>
                  </a:lnTo>
                  <a:lnTo>
                    <a:pt x="382396" y="361315"/>
                  </a:lnTo>
                  <a:close/>
                </a:path>
                <a:path w="408939" h="602614">
                  <a:moveTo>
                    <a:pt x="349413" y="100837"/>
                  </a:moveTo>
                  <a:lnTo>
                    <a:pt x="160964" y="100837"/>
                  </a:lnTo>
                  <a:lnTo>
                    <a:pt x="180280" y="102435"/>
                  </a:lnTo>
                  <a:lnTo>
                    <a:pt x="199001" y="107235"/>
                  </a:lnTo>
                  <a:lnTo>
                    <a:pt x="234751" y="126491"/>
                  </a:lnTo>
                  <a:lnTo>
                    <a:pt x="266059" y="164371"/>
                  </a:lnTo>
                  <a:lnTo>
                    <a:pt x="268152" y="177419"/>
                  </a:lnTo>
                  <a:lnTo>
                    <a:pt x="261034" y="210732"/>
                  </a:lnTo>
                  <a:lnTo>
                    <a:pt x="239688" y="235807"/>
                  </a:lnTo>
                  <a:lnTo>
                    <a:pt x="204126" y="252642"/>
                  </a:lnTo>
                  <a:lnTo>
                    <a:pt x="154360" y="261238"/>
                  </a:lnTo>
                  <a:lnTo>
                    <a:pt x="144740" y="261590"/>
                  </a:lnTo>
                  <a:lnTo>
                    <a:pt x="348470" y="261590"/>
                  </a:lnTo>
                  <a:lnTo>
                    <a:pt x="367371" y="216884"/>
                  </a:lnTo>
                  <a:lnTo>
                    <a:pt x="371276" y="177419"/>
                  </a:lnTo>
                  <a:lnTo>
                    <a:pt x="366559" y="139457"/>
                  </a:lnTo>
                  <a:lnTo>
                    <a:pt x="352401" y="104806"/>
                  </a:lnTo>
                  <a:lnTo>
                    <a:pt x="349413" y="10083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054894" y="3386454"/>
              <a:ext cx="439131" cy="6324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78023" y="3349701"/>
              <a:ext cx="1180896" cy="7023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43429" y="3407664"/>
              <a:ext cx="1075055" cy="597535"/>
            </a:xfrm>
            <a:custGeom>
              <a:avLst/>
              <a:gdLst/>
              <a:ahLst/>
              <a:cxnLst/>
              <a:rect l="l" t="t" r="r" b="b"/>
              <a:pathLst>
                <a:path w="1075054" h="597535">
                  <a:moveTo>
                    <a:pt x="1071127" y="211709"/>
                  </a:moveTo>
                  <a:lnTo>
                    <a:pt x="967740" y="211709"/>
                  </a:lnTo>
                  <a:lnTo>
                    <a:pt x="967668" y="221208"/>
                  </a:lnTo>
                  <a:lnTo>
                    <a:pt x="967454" y="235219"/>
                  </a:lnTo>
                  <a:lnTo>
                    <a:pt x="966994" y="258460"/>
                  </a:lnTo>
                  <a:lnTo>
                    <a:pt x="966596" y="276733"/>
                  </a:lnTo>
                  <a:lnTo>
                    <a:pt x="966337" y="296044"/>
                  </a:lnTo>
                  <a:lnTo>
                    <a:pt x="966153" y="311906"/>
                  </a:lnTo>
                  <a:lnTo>
                    <a:pt x="966056" y="322957"/>
                  </a:lnTo>
                  <a:lnTo>
                    <a:pt x="965961" y="342265"/>
                  </a:lnTo>
                  <a:lnTo>
                    <a:pt x="965775" y="361535"/>
                  </a:lnTo>
                  <a:lnTo>
                    <a:pt x="965231" y="385127"/>
                  </a:lnTo>
                  <a:lnTo>
                    <a:pt x="964291" y="414690"/>
                  </a:lnTo>
                  <a:lnTo>
                    <a:pt x="963168" y="445135"/>
                  </a:lnTo>
                  <a:lnTo>
                    <a:pt x="961899" y="478198"/>
                  </a:lnTo>
                  <a:lnTo>
                    <a:pt x="961044" y="505777"/>
                  </a:lnTo>
                  <a:lnTo>
                    <a:pt x="960542" y="528931"/>
                  </a:lnTo>
                  <a:lnTo>
                    <a:pt x="960373" y="548386"/>
                  </a:lnTo>
                  <a:lnTo>
                    <a:pt x="961302" y="558361"/>
                  </a:lnTo>
                  <a:lnTo>
                    <a:pt x="991981" y="593994"/>
                  </a:lnTo>
                  <a:lnTo>
                    <a:pt x="1012444" y="597535"/>
                  </a:lnTo>
                  <a:lnTo>
                    <a:pt x="1022967" y="596651"/>
                  </a:lnTo>
                  <a:lnTo>
                    <a:pt x="1055774" y="575835"/>
                  </a:lnTo>
                  <a:lnTo>
                    <a:pt x="1064306" y="528931"/>
                  </a:lnTo>
                  <a:lnTo>
                    <a:pt x="1064832" y="505237"/>
                  </a:lnTo>
                  <a:lnTo>
                    <a:pt x="1065721" y="477305"/>
                  </a:lnTo>
                  <a:lnTo>
                    <a:pt x="1068221" y="412988"/>
                  </a:lnTo>
                  <a:lnTo>
                    <a:pt x="1069038" y="387191"/>
                  </a:lnTo>
                  <a:lnTo>
                    <a:pt x="1069552" y="363930"/>
                  </a:lnTo>
                  <a:lnTo>
                    <a:pt x="1069658" y="351917"/>
                  </a:lnTo>
                  <a:lnTo>
                    <a:pt x="1069780" y="328810"/>
                  </a:lnTo>
                  <a:lnTo>
                    <a:pt x="1069915" y="311906"/>
                  </a:lnTo>
                  <a:lnTo>
                    <a:pt x="1070169" y="289593"/>
                  </a:lnTo>
                  <a:lnTo>
                    <a:pt x="1070779" y="244776"/>
                  </a:lnTo>
                  <a:lnTo>
                    <a:pt x="1071050" y="221208"/>
                  </a:lnTo>
                  <a:lnTo>
                    <a:pt x="1071127" y="211709"/>
                  </a:lnTo>
                  <a:close/>
                </a:path>
                <a:path w="1075054" h="597535">
                  <a:moveTo>
                    <a:pt x="634745" y="5207"/>
                  </a:moveTo>
                  <a:lnTo>
                    <a:pt x="597788" y="19303"/>
                  </a:lnTo>
                  <a:lnTo>
                    <a:pt x="583057" y="54610"/>
                  </a:lnTo>
                  <a:lnTo>
                    <a:pt x="583146" y="60446"/>
                  </a:lnTo>
                  <a:lnTo>
                    <a:pt x="583438" y="67960"/>
                  </a:lnTo>
                  <a:lnTo>
                    <a:pt x="583914" y="75951"/>
                  </a:lnTo>
                  <a:lnTo>
                    <a:pt x="584581" y="84836"/>
                  </a:lnTo>
                  <a:lnTo>
                    <a:pt x="586739" y="114553"/>
                  </a:lnTo>
                  <a:lnTo>
                    <a:pt x="588553" y="156944"/>
                  </a:lnTo>
                  <a:lnTo>
                    <a:pt x="589767" y="199239"/>
                  </a:lnTo>
                  <a:lnTo>
                    <a:pt x="590526" y="244776"/>
                  </a:lnTo>
                  <a:lnTo>
                    <a:pt x="590761" y="296044"/>
                  </a:lnTo>
                  <a:lnTo>
                    <a:pt x="590285" y="311906"/>
                  </a:lnTo>
                  <a:lnTo>
                    <a:pt x="588699" y="344931"/>
                  </a:lnTo>
                  <a:lnTo>
                    <a:pt x="586140" y="391977"/>
                  </a:lnTo>
                  <a:lnTo>
                    <a:pt x="582513" y="454781"/>
                  </a:lnTo>
                  <a:lnTo>
                    <a:pt x="577850" y="532765"/>
                  </a:lnTo>
                  <a:lnTo>
                    <a:pt x="578159" y="543980"/>
                  </a:lnTo>
                  <a:lnTo>
                    <a:pt x="600350" y="578387"/>
                  </a:lnTo>
                  <a:lnTo>
                    <a:pt x="632587" y="587121"/>
                  </a:lnTo>
                  <a:lnTo>
                    <a:pt x="644606" y="585598"/>
                  </a:lnTo>
                  <a:lnTo>
                    <a:pt x="676020" y="562863"/>
                  </a:lnTo>
                  <a:lnTo>
                    <a:pt x="709199" y="517620"/>
                  </a:lnTo>
                  <a:lnTo>
                    <a:pt x="732662" y="485140"/>
                  </a:lnTo>
                  <a:lnTo>
                    <a:pt x="765280" y="441128"/>
                  </a:lnTo>
                  <a:lnTo>
                    <a:pt x="796623" y="399938"/>
                  </a:lnTo>
                  <a:lnTo>
                    <a:pt x="826656" y="361535"/>
                  </a:lnTo>
                  <a:lnTo>
                    <a:pt x="834396" y="351917"/>
                  </a:lnTo>
                  <a:lnTo>
                    <a:pt x="690244" y="351917"/>
                  </a:lnTo>
                  <a:lnTo>
                    <a:pt x="692072" y="296044"/>
                  </a:lnTo>
                  <a:lnTo>
                    <a:pt x="692744" y="242042"/>
                  </a:lnTo>
                  <a:lnTo>
                    <a:pt x="692644" y="199239"/>
                  </a:lnTo>
                  <a:lnTo>
                    <a:pt x="691552" y="137326"/>
                  </a:lnTo>
                  <a:lnTo>
                    <a:pt x="689197" y="92761"/>
                  </a:lnTo>
                  <a:lnTo>
                    <a:pt x="687506" y="74594"/>
                  </a:lnTo>
                  <a:lnTo>
                    <a:pt x="686911" y="67103"/>
                  </a:lnTo>
                  <a:lnTo>
                    <a:pt x="686575" y="60850"/>
                  </a:lnTo>
                  <a:lnTo>
                    <a:pt x="686434" y="54610"/>
                  </a:lnTo>
                  <a:lnTo>
                    <a:pt x="685528" y="44467"/>
                  </a:lnTo>
                  <a:lnTo>
                    <a:pt x="655145" y="8731"/>
                  </a:lnTo>
                  <a:lnTo>
                    <a:pt x="645415" y="6088"/>
                  </a:lnTo>
                  <a:lnTo>
                    <a:pt x="634745" y="5207"/>
                  </a:lnTo>
                  <a:close/>
                </a:path>
                <a:path w="1075054" h="597535">
                  <a:moveTo>
                    <a:pt x="1022476" y="2159"/>
                  </a:moveTo>
                  <a:lnTo>
                    <a:pt x="1004903" y="4302"/>
                  </a:lnTo>
                  <a:lnTo>
                    <a:pt x="990854" y="10731"/>
                  </a:lnTo>
                  <a:lnTo>
                    <a:pt x="980328" y="21447"/>
                  </a:lnTo>
                  <a:lnTo>
                    <a:pt x="973328" y="36449"/>
                  </a:lnTo>
                  <a:lnTo>
                    <a:pt x="966403" y="44467"/>
                  </a:lnTo>
                  <a:lnTo>
                    <a:pt x="957071" y="55864"/>
                  </a:lnTo>
                  <a:lnTo>
                    <a:pt x="945074" y="70971"/>
                  </a:lnTo>
                  <a:lnTo>
                    <a:pt x="930529" y="89662"/>
                  </a:lnTo>
                  <a:lnTo>
                    <a:pt x="917985" y="105406"/>
                  </a:lnTo>
                  <a:lnTo>
                    <a:pt x="906287" y="119125"/>
                  </a:lnTo>
                  <a:lnTo>
                    <a:pt x="895471" y="130845"/>
                  </a:lnTo>
                  <a:lnTo>
                    <a:pt x="885570" y="140588"/>
                  </a:lnTo>
                  <a:lnTo>
                    <a:pt x="848921" y="174984"/>
                  </a:lnTo>
                  <a:lnTo>
                    <a:pt x="813905" y="209714"/>
                  </a:lnTo>
                  <a:lnTo>
                    <a:pt x="780526" y="244776"/>
                  </a:lnTo>
                  <a:lnTo>
                    <a:pt x="748787" y="280166"/>
                  </a:lnTo>
                  <a:lnTo>
                    <a:pt x="718692" y="315881"/>
                  </a:lnTo>
                  <a:lnTo>
                    <a:pt x="690244" y="351917"/>
                  </a:lnTo>
                  <a:lnTo>
                    <a:pt x="834396" y="351917"/>
                  </a:lnTo>
                  <a:lnTo>
                    <a:pt x="855344" y="325881"/>
                  </a:lnTo>
                  <a:lnTo>
                    <a:pt x="889730" y="289593"/>
                  </a:lnTo>
                  <a:lnTo>
                    <a:pt x="919924" y="258460"/>
                  </a:lnTo>
                  <a:lnTo>
                    <a:pt x="945927" y="232495"/>
                  </a:lnTo>
                  <a:lnTo>
                    <a:pt x="967740" y="211709"/>
                  </a:lnTo>
                  <a:lnTo>
                    <a:pt x="1071127" y="211709"/>
                  </a:lnTo>
                  <a:lnTo>
                    <a:pt x="1071245" y="188213"/>
                  </a:lnTo>
                  <a:lnTo>
                    <a:pt x="1072282" y="140588"/>
                  </a:lnTo>
                  <a:lnTo>
                    <a:pt x="1073856" y="98034"/>
                  </a:lnTo>
                  <a:lnTo>
                    <a:pt x="1074451" y="79327"/>
                  </a:lnTo>
                  <a:lnTo>
                    <a:pt x="1074727" y="67103"/>
                  </a:lnTo>
                  <a:lnTo>
                    <a:pt x="1074837" y="60446"/>
                  </a:lnTo>
                  <a:lnTo>
                    <a:pt x="1074928" y="50546"/>
                  </a:lnTo>
                  <a:lnTo>
                    <a:pt x="1073977" y="40284"/>
                  </a:lnTo>
                  <a:lnTo>
                    <a:pt x="1042955" y="5508"/>
                  </a:lnTo>
                  <a:lnTo>
                    <a:pt x="1033168" y="2994"/>
                  </a:lnTo>
                  <a:lnTo>
                    <a:pt x="1022476" y="2159"/>
                  </a:lnTo>
                  <a:close/>
                </a:path>
                <a:path w="1075054" h="597535">
                  <a:moveTo>
                    <a:pt x="68198" y="0"/>
                  </a:moveTo>
                  <a:lnTo>
                    <a:pt x="32003" y="13715"/>
                  </a:lnTo>
                  <a:lnTo>
                    <a:pt x="17388" y="72987"/>
                  </a:lnTo>
                  <a:lnTo>
                    <a:pt x="16946" y="107132"/>
                  </a:lnTo>
                  <a:lnTo>
                    <a:pt x="16293" y="143742"/>
                  </a:lnTo>
                  <a:lnTo>
                    <a:pt x="15019" y="202811"/>
                  </a:lnTo>
                  <a:lnTo>
                    <a:pt x="14349" y="232314"/>
                  </a:lnTo>
                  <a:lnTo>
                    <a:pt x="13652" y="269319"/>
                  </a:lnTo>
                  <a:lnTo>
                    <a:pt x="13223" y="301361"/>
                  </a:lnTo>
                  <a:lnTo>
                    <a:pt x="13081" y="327533"/>
                  </a:lnTo>
                  <a:lnTo>
                    <a:pt x="12676" y="348178"/>
                  </a:lnTo>
                  <a:lnTo>
                    <a:pt x="11461" y="373348"/>
                  </a:lnTo>
                  <a:lnTo>
                    <a:pt x="9437" y="403042"/>
                  </a:lnTo>
                  <a:lnTo>
                    <a:pt x="3750" y="471479"/>
                  </a:lnTo>
                  <a:lnTo>
                    <a:pt x="1682" y="501173"/>
                  </a:lnTo>
                  <a:lnTo>
                    <a:pt x="424" y="526343"/>
                  </a:lnTo>
                  <a:lnTo>
                    <a:pt x="0" y="546988"/>
                  </a:lnTo>
                  <a:lnTo>
                    <a:pt x="924" y="556589"/>
                  </a:lnTo>
                  <a:lnTo>
                    <a:pt x="30876" y="591058"/>
                  </a:lnTo>
                  <a:lnTo>
                    <a:pt x="50672" y="594487"/>
                  </a:lnTo>
                  <a:lnTo>
                    <a:pt x="61005" y="593673"/>
                  </a:lnTo>
                  <a:lnTo>
                    <a:pt x="97599" y="566626"/>
                  </a:lnTo>
                  <a:lnTo>
                    <a:pt x="101457" y="532473"/>
                  </a:lnTo>
                  <a:lnTo>
                    <a:pt x="102171" y="513699"/>
                  </a:lnTo>
                  <a:lnTo>
                    <a:pt x="103362" y="492710"/>
                  </a:lnTo>
                  <a:lnTo>
                    <a:pt x="105028" y="469519"/>
                  </a:lnTo>
                  <a:lnTo>
                    <a:pt x="107003" y="443872"/>
                  </a:lnTo>
                  <a:lnTo>
                    <a:pt x="108537" y="422179"/>
                  </a:lnTo>
                  <a:lnTo>
                    <a:pt x="109618" y="404439"/>
                  </a:lnTo>
                  <a:lnTo>
                    <a:pt x="110235" y="390652"/>
                  </a:lnTo>
                  <a:lnTo>
                    <a:pt x="253110" y="364236"/>
                  </a:lnTo>
                  <a:lnTo>
                    <a:pt x="294352" y="357235"/>
                  </a:lnTo>
                  <a:lnTo>
                    <a:pt x="332152" y="351853"/>
                  </a:lnTo>
                  <a:lnTo>
                    <a:pt x="366500" y="348091"/>
                  </a:lnTo>
                  <a:lnTo>
                    <a:pt x="397382" y="345948"/>
                  </a:lnTo>
                  <a:lnTo>
                    <a:pt x="498574" y="345948"/>
                  </a:lnTo>
                  <a:lnTo>
                    <a:pt x="498792" y="338566"/>
                  </a:lnTo>
                  <a:lnTo>
                    <a:pt x="499983" y="310052"/>
                  </a:lnTo>
                  <a:lnTo>
                    <a:pt x="500895" y="292100"/>
                  </a:lnTo>
                  <a:lnTo>
                    <a:pt x="110235" y="292100"/>
                  </a:lnTo>
                  <a:lnTo>
                    <a:pt x="113180" y="242339"/>
                  </a:lnTo>
                  <a:lnTo>
                    <a:pt x="114014" y="232314"/>
                  </a:lnTo>
                  <a:lnTo>
                    <a:pt x="114514" y="224432"/>
                  </a:lnTo>
                  <a:lnTo>
                    <a:pt x="114681" y="218694"/>
                  </a:lnTo>
                  <a:lnTo>
                    <a:pt x="114823" y="201707"/>
                  </a:lnTo>
                  <a:lnTo>
                    <a:pt x="115173" y="183356"/>
                  </a:lnTo>
                  <a:lnTo>
                    <a:pt x="115866" y="158559"/>
                  </a:lnTo>
                  <a:lnTo>
                    <a:pt x="117657" y="105775"/>
                  </a:lnTo>
                  <a:lnTo>
                    <a:pt x="118221" y="85264"/>
                  </a:lnTo>
                  <a:lnTo>
                    <a:pt x="118623" y="64650"/>
                  </a:lnTo>
                  <a:lnTo>
                    <a:pt x="118512" y="46227"/>
                  </a:lnTo>
                  <a:lnTo>
                    <a:pt x="117840" y="38885"/>
                  </a:lnTo>
                  <a:lnTo>
                    <a:pt x="87995" y="3524"/>
                  </a:lnTo>
                  <a:lnTo>
                    <a:pt x="78531" y="881"/>
                  </a:lnTo>
                  <a:lnTo>
                    <a:pt x="68198" y="0"/>
                  </a:lnTo>
                  <a:close/>
                </a:path>
                <a:path w="1075054" h="597535">
                  <a:moveTo>
                    <a:pt x="498574" y="345948"/>
                  </a:moveTo>
                  <a:lnTo>
                    <a:pt x="397382" y="345948"/>
                  </a:lnTo>
                  <a:lnTo>
                    <a:pt x="397069" y="354447"/>
                  </a:lnTo>
                  <a:lnTo>
                    <a:pt x="396891" y="362769"/>
                  </a:lnTo>
                  <a:lnTo>
                    <a:pt x="396815" y="390652"/>
                  </a:lnTo>
                  <a:lnTo>
                    <a:pt x="396884" y="397960"/>
                  </a:lnTo>
                  <a:lnTo>
                    <a:pt x="397335" y="417544"/>
                  </a:lnTo>
                  <a:lnTo>
                    <a:pt x="398087" y="439618"/>
                  </a:lnTo>
                  <a:lnTo>
                    <a:pt x="399417" y="471479"/>
                  </a:lnTo>
                  <a:lnTo>
                    <a:pt x="400255" y="492710"/>
                  </a:lnTo>
                  <a:lnTo>
                    <a:pt x="400967" y="513699"/>
                  </a:lnTo>
                  <a:lnTo>
                    <a:pt x="401386" y="530280"/>
                  </a:lnTo>
                  <a:lnTo>
                    <a:pt x="401564" y="545592"/>
                  </a:lnTo>
                  <a:lnTo>
                    <a:pt x="401626" y="546988"/>
                  </a:lnTo>
                  <a:lnTo>
                    <a:pt x="425936" y="586718"/>
                  </a:lnTo>
                  <a:lnTo>
                    <a:pt x="455421" y="594487"/>
                  </a:lnTo>
                  <a:lnTo>
                    <a:pt x="465810" y="593605"/>
                  </a:lnTo>
                  <a:lnTo>
                    <a:pt x="497951" y="572863"/>
                  </a:lnTo>
                  <a:lnTo>
                    <a:pt x="506094" y="545592"/>
                  </a:lnTo>
                  <a:lnTo>
                    <a:pt x="505835" y="530280"/>
                  </a:lnTo>
                  <a:lnTo>
                    <a:pt x="505063" y="511587"/>
                  </a:lnTo>
                  <a:lnTo>
                    <a:pt x="503791" y="489513"/>
                  </a:lnTo>
                  <a:lnTo>
                    <a:pt x="502031" y="464058"/>
                  </a:lnTo>
                  <a:lnTo>
                    <a:pt x="500197" y="438675"/>
                  </a:lnTo>
                  <a:lnTo>
                    <a:pt x="498887" y="416639"/>
                  </a:lnTo>
                  <a:lnTo>
                    <a:pt x="498101" y="397960"/>
                  </a:lnTo>
                  <a:lnTo>
                    <a:pt x="497855" y="383540"/>
                  </a:lnTo>
                  <a:lnTo>
                    <a:pt x="497952" y="373254"/>
                  </a:lnTo>
                  <a:lnTo>
                    <a:pt x="498078" y="362769"/>
                  </a:lnTo>
                  <a:lnTo>
                    <a:pt x="498574" y="345948"/>
                  </a:lnTo>
                  <a:close/>
                </a:path>
                <a:path w="1075054" h="597535">
                  <a:moveTo>
                    <a:pt x="466978" y="0"/>
                  </a:moveTo>
                  <a:lnTo>
                    <a:pt x="430545" y="25985"/>
                  </a:lnTo>
                  <a:lnTo>
                    <a:pt x="412353" y="64466"/>
                  </a:lnTo>
                  <a:lnTo>
                    <a:pt x="402208" y="112775"/>
                  </a:lnTo>
                  <a:lnTo>
                    <a:pt x="400573" y="165897"/>
                  </a:lnTo>
                  <a:lnTo>
                    <a:pt x="399324" y="202811"/>
                  </a:lnTo>
                  <a:lnTo>
                    <a:pt x="398262" y="230254"/>
                  </a:lnTo>
                  <a:lnTo>
                    <a:pt x="397382" y="248158"/>
                  </a:lnTo>
                  <a:lnTo>
                    <a:pt x="365642" y="250068"/>
                  </a:lnTo>
                  <a:lnTo>
                    <a:pt x="331009" y="253539"/>
                  </a:lnTo>
                  <a:lnTo>
                    <a:pt x="293495" y="258605"/>
                  </a:lnTo>
                  <a:lnTo>
                    <a:pt x="253110" y="265303"/>
                  </a:lnTo>
                  <a:lnTo>
                    <a:pt x="110235" y="292100"/>
                  </a:lnTo>
                  <a:lnTo>
                    <a:pt x="500895" y="292100"/>
                  </a:lnTo>
                  <a:lnTo>
                    <a:pt x="503243" y="244447"/>
                  </a:lnTo>
                  <a:lnTo>
                    <a:pt x="505096" y="191766"/>
                  </a:lnTo>
                  <a:lnTo>
                    <a:pt x="505332" y="171831"/>
                  </a:lnTo>
                  <a:lnTo>
                    <a:pt x="505454" y="165897"/>
                  </a:lnTo>
                  <a:lnTo>
                    <a:pt x="505825" y="158559"/>
                  </a:lnTo>
                  <a:lnTo>
                    <a:pt x="506458" y="149792"/>
                  </a:lnTo>
                  <a:lnTo>
                    <a:pt x="508271" y="129333"/>
                  </a:lnTo>
                  <a:lnTo>
                    <a:pt x="508904" y="120523"/>
                  </a:lnTo>
                  <a:lnTo>
                    <a:pt x="509275" y="113141"/>
                  </a:lnTo>
                  <a:lnTo>
                    <a:pt x="509399" y="107132"/>
                  </a:lnTo>
                  <a:lnTo>
                    <a:pt x="509871" y="96660"/>
                  </a:lnTo>
                  <a:lnTo>
                    <a:pt x="511286" y="85264"/>
                  </a:lnTo>
                  <a:lnTo>
                    <a:pt x="513629" y="72987"/>
                  </a:lnTo>
                  <a:lnTo>
                    <a:pt x="516889" y="59816"/>
                  </a:lnTo>
                  <a:lnTo>
                    <a:pt x="517906" y="56007"/>
                  </a:lnTo>
                  <a:lnTo>
                    <a:pt x="518413" y="52324"/>
                  </a:lnTo>
                  <a:lnTo>
                    <a:pt x="502031" y="13081"/>
                  </a:lnTo>
                  <a:lnTo>
                    <a:pt x="476599" y="811"/>
                  </a:lnTo>
                  <a:lnTo>
                    <a:pt x="46697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28360" y="3392678"/>
              <a:ext cx="1105236" cy="62788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17976" y="3355898"/>
              <a:ext cx="738949" cy="70848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83761" y="3415029"/>
              <a:ext cx="632460" cy="601980"/>
            </a:xfrm>
            <a:custGeom>
              <a:avLst/>
              <a:gdLst/>
              <a:ahLst/>
              <a:cxnLst/>
              <a:rect l="l" t="t" r="r" b="b"/>
              <a:pathLst>
                <a:path w="632460" h="601979">
                  <a:moveTo>
                    <a:pt x="466978" y="0"/>
                  </a:moveTo>
                  <a:lnTo>
                    <a:pt x="430402" y="13319"/>
                  </a:lnTo>
                  <a:lnTo>
                    <a:pt x="404875" y="53212"/>
                  </a:lnTo>
                  <a:lnTo>
                    <a:pt x="384048" y="138811"/>
                  </a:lnTo>
                  <a:lnTo>
                    <a:pt x="369189" y="190763"/>
                  </a:lnTo>
                  <a:lnTo>
                    <a:pt x="353872" y="241002"/>
                  </a:lnTo>
                  <a:lnTo>
                    <a:pt x="338099" y="289522"/>
                  </a:lnTo>
                  <a:lnTo>
                    <a:pt x="321868" y="336317"/>
                  </a:lnTo>
                  <a:lnTo>
                    <a:pt x="305180" y="381381"/>
                  </a:lnTo>
                  <a:lnTo>
                    <a:pt x="289988" y="326322"/>
                  </a:lnTo>
                  <a:lnTo>
                    <a:pt x="276796" y="273145"/>
                  </a:lnTo>
                  <a:lnTo>
                    <a:pt x="265604" y="221825"/>
                  </a:lnTo>
                  <a:lnTo>
                    <a:pt x="247983" y="126495"/>
                  </a:lnTo>
                  <a:lnTo>
                    <a:pt x="239839" y="89154"/>
                  </a:lnTo>
                  <a:lnTo>
                    <a:pt x="224409" y="39878"/>
                  </a:lnTo>
                  <a:lnTo>
                    <a:pt x="190333" y="7731"/>
                  </a:lnTo>
                  <a:lnTo>
                    <a:pt x="174498" y="5587"/>
                  </a:lnTo>
                  <a:lnTo>
                    <a:pt x="160279" y="7231"/>
                  </a:lnTo>
                  <a:lnTo>
                    <a:pt x="125222" y="31877"/>
                  </a:lnTo>
                  <a:lnTo>
                    <a:pt x="106394" y="71247"/>
                  </a:lnTo>
                  <a:lnTo>
                    <a:pt x="88900" y="136906"/>
                  </a:lnTo>
                  <a:lnTo>
                    <a:pt x="67055" y="251587"/>
                  </a:lnTo>
                  <a:lnTo>
                    <a:pt x="63337" y="265874"/>
                  </a:lnTo>
                  <a:lnTo>
                    <a:pt x="55213" y="294640"/>
                  </a:lnTo>
                  <a:lnTo>
                    <a:pt x="25653" y="395605"/>
                  </a:lnTo>
                  <a:lnTo>
                    <a:pt x="14466" y="437280"/>
                  </a:lnTo>
                  <a:lnTo>
                    <a:pt x="6445" y="475646"/>
                  </a:lnTo>
                  <a:lnTo>
                    <a:pt x="1615" y="510726"/>
                  </a:lnTo>
                  <a:lnTo>
                    <a:pt x="0" y="542544"/>
                  </a:lnTo>
                  <a:lnTo>
                    <a:pt x="787" y="552400"/>
                  </a:lnTo>
                  <a:lnTo>
                    <a:pt x="20798" y="585517"/>
                  </a:lnTo>
                  <a:lnTo>
                    <a:pt x="53212" y="595376"/>
                  </a:lnTo>
                  <a:lnTo>
                    <a:pt x="72094" y="592068"/>
                  </a:lnTo>
                  <a:lnTo>
                    <a:pt x="87772" y="582152"/>
                  </a:lnTo>
                  <a:lnTo>
                    <a:pt x="100236" y="565640"/>
                  </a:lnTo>
                  <a:lnTo>
                    <a:pt x="109474" y="542544"/>
                  </a:lnTo>
                  <a:lnTo>
                    <a:pt x="123189" y="458851"/>
                  </a:lnTo>
                  <a:lnTo>
                    <a:pt x="137406" y="401822"/>
                  </a:lnTo>
                  <a:lnTo>
                    <a:pt x="149955" y="352472"/>
                  </a:lnTo>
                  <a:lnTo>
                    <a:pt x="160837" y="310814"/>
                  </a:lnTo>
                  <a:lnTo>
                    <a:pt x="170052" y="276860"/>
                  </a:lnTo>
                  <a:lnTo>
                    <a:pt x="181957" y="328725"/>
                  </a:lnTo>
                  <a:lnTo>
                    <a:pt x="194611" y="379364"/>
                  </a:lnTo>
                  <a:lnTo>
                    <a:pt x="208004" y="428789"/>
                  </a:lnTo>
                  <a:lnTo>
                    <a:pt x="222123" y="477012"/>
                  </a:lnTo>
                  <a:lnTo>
                    <a:pt x="242950" y="546227"/>
                  </a:lnTo>
                  <a:lnTo>
                    <a:pt x="265699" y="577199"/>
                  </a:lnTo>
                  <a:lnTo>
                    <a:pt x="296545" y="587502"/>
                  </a:lnTo>
                  <a:lnTo>
                    <a:pt x="313265" y="585337"/>
                  </a:lnTo>
                  <a:lnTo>
                    <a:pt x="351663" y="552958"/>
                  </a:lnTo>
                  <a:lnTo>
                    <a:pt x="373308" y="505666"/>
                  </a:lnTo>
                  <a:lnTo>
                    <a:pt x="402589" y="417830"/>
                  </a:lnTo>
                  <a:lnTo>
                    <a:pt x="420566" y="368038"/>
                  </a:lnTo>
                  <a:lnTo>
                    <a:pt x="448327" y="289742"/>
                  </a:lnTo>
                  <a:lnTo>
                    <a:pt x="458088" y="261239"/>
                  </a:lnTo>
                  <a:lnTo>
                    <a:pt x="468300" y="320270"/>
                  </a:lnTo>
                  <a:lnTo>
                    <a:pt x="478154" y="372014"/>
                  </a:lnTo>
                  <a:lnTo>
                    <a:pt x="487628" y="416472"/>
                  </a:lnTo>
                  <a:lnTo>
                    <a:pt x="496697" y="453644"/>
                  </a:lnTo>
                  <a:lnTo>
                    <a:pt x="517525" y="543687"/>
                  </a:lnTo>
                  <a:lnTo>
                    <a:pt x="528718" y="569043"/>
                  </a:lnTo>
                  <a:lnTo>
                    <a:pt x="542496" y="587184"/>
                  </a:lnTo>
                  <a:lnTo>
                    <a:pt x="558869" y="598086"/>
                  </a:lnTo>
                  <a:lnTo>
                    <a:pt x="577850" y="601726"/>
                  </a:lnTo>
                  <a:lnTo>
                    <a:pt x="587855" y="600872"/>
                  </a:lnTo>
                  <a:lnTo>
                    <a:pt x="622347" y="580384"/>
                  </a:lnTo>
                  <a:lnTo>
                    <a:pt x="632205" y="551434"/>
                  </a:lnTo>
                  <a:lnTo>
                    <a:pt x="630134" y="539837"/>
                  </a:lnTo>
                  <a:lnTo>
                    <a:pt x="623919" y="515143"/>
                  </a:lnTo>
                  <a:lnTo>
                    <a:pt x="613560" y="477353"/>
                  </a:lnTo>
                  <a:lnTo>
                    <a:pt x="599059" y="426466"/>
                  </a:lnTo>
                  <a:lnTo>
                    <a:pt x="586407" y="379389"/>
                  </a:lnTo>
                  <a:lnTo>
                    <a:pt x="574658" y="328686"/>
                  </a:lnTo>
                  <a:lnTo>
                    <a:pt x="563799" y="274355"/>
                  </a:lnTo>
                  <a:lnTo>
                    <a:pt x="553818" y="216397"/>
                  </a:lnTo>
                  <a:lnTo>
                    <a:pt x="540180" y="123499"/>
                  </a:lnTo>
                  <a:lnTo>
                    <a:pt x="535765" y="97567"/>
                  </a:lnTo>
                  <a:lnTo>
                    <a:pt x="516110" y="34772"/>
                  </a:lnTo>
                  <a:lnTo>
                    <a:pt x="485959" y="3859"/>
                  </a:lnTo>
                  <a:lnTo>
                    <a:pt x="46697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668744" y="3400933"/>
              <a:ext cx="662463" cy="63118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00728" y="3377145"/>
              <a:ext cx="586549" cy="66577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64482" y="3435858"/>
              <a:ext cx="484505" cy="561340"/>
            </a:xfrm>
            <a:custGeom>
              <a:avLst/>
              <a:gdLst/>
              <a:ahLst/>
              <a:cxnLst/>
              <a:rect l="l" t="t" r="r" b="b"/>
              <a:pathLst>
                <a:path w="484504" h="561339">
                  <a:moveTo>
                    <a:pt x="446233" y="390778"/>
                  </a:moveTo>
                  <a:lnTo>
                    <a:pt x="338200" y="390778"/>
                  </a:lnTo>
                  <a:lnTo>
                    <a:pt x="345606" y="418540"/>
                  </a:lnTo>
                  <a:lnTo>
                    <a:pt x="362561" y="469110"/>
                  </a:lnTo>
                  <a:lnTo>
                    <a:pt x="386945" y="521777"/>
                  </a:lnTo>
                  <a:lnTo>
                    <a:pt x="416472" y="556396"/>
                  </a:lnTo>
                  <a:lnTo>
                    <a:pt x="431164" y="561085"/>
                  </a:lnTo>
                  <a:lnTo>
                    <a:pt x="441168" y="560514"/>
                  </a:lnTo>
                  <a:lnTo>
                    <a:pt x="474942" y="539680"/>
                  </a:lnTo>
                  <a:lnTo>
                    <a:pt x="483996" y="511301"/>
                  </a:lnTo>
                  <a:lnTo>
                    <a:pt x="483163" y="502300"/>
                  </a:lnTo>
                  <a:lnTo>
                    <a:pt x="480663" y="491299"/>
                  </a:lnTo>
                  <a:lnTo>
                    <a:pt x="476496" y="478297"/>
                  </a:lnTo>
                  <a:lnTo>
                    <a:pt x="470662" y="463295"/>
                  </a:lnTo>
                  <a:lnTo>
                    <a:pt x="463329" y="445722"/>
                  </a:lnTo>
                  <a:lnTo>
                    <a:pt x="457701" y="431611"/>
                  </a:lnTo>
                  <a:lnTo>
                    <a:pt x="453856" y="421147"/>
                  </a:lnTo>
                  <a:lnTo>
                    <a:pt x="451738" y="414146"/>
                  </a:lnTo>
                  <a:lnTo>
                    <a:pt x="446233" y="390778"/>
                  </a:lnTo>
                  <a:close/>
                </a:path>
                <a:path w="484504" h="561339">
                  <a:moveTo>
                    <a:pt x="318134" y="0"/>
                  </a:moveTo>
                  <a:lnTo>
                    <a:pt x="278701" y="35306"/>
                  </a:lnTo>
                  <a:lnTo>
                    <a:pt x="245554" y="79402"/>
                  </a:lnTo>
                  <a:lnTo>
                    <a:pt x="203453" y="141096"/>
                  </a:lnTo>
                  <a:lnTo>
                    <a:pt x="171882" y="189745"/>
                  </a:lnTo>
                  <a:lnTo>
                    <a:pt x="141763" y="237585"/>
                  </a:lnTo>
                  <a:lnTo>
                    <a:pt x="113121" y="284614"/>
                  </a:lnTo>
                  <a:lnTo>
                    <a:pt x="85978" y="330834"/>
                  </a:lnTo>
                  <a:lnTo>
                    <a:pt x="70717" y="336361"/>
                  </a:lnTo>
                  <a:lnTo>
                    <a:pt x="59610" y="342852"/>
                  </a:lnTo>
                  <a:lnTo>
                    <a:pt x="52671" y="350319"/>
                  </a:lnTo>
                  <a:lnTo>
                    <a:pt x="49910" y="358774"/>
                  </a:lnTo>
                  <a:lnTo>
                    <a:pt x="49402" y="365378"/>
                  </a:lnTo>
                  <a:lnTo>
                    <a:pt x="50800" y="372617"/>
                  </a:lnTo>
                  <a:lnTo>
                    <a:pt x="54355" y="380364"/>
                  </a:lnTo>
                  <a:lnTo>
                    <a:pt x="30593" y="429559"/>
                  </a:lnTo>
                  <a:lnTo>
                    <a:pt x="13604" y="467407"/>
                  </a:lnTo>
                  <a:lnTo>
                    <a:pt x="3403" y="493897"/>
                  </a:lnTo>
                  <a:lnTo>
                    <a:pt x="0" y="509015"/>
                  </a:lnTo>
                  <a:lnTo>
                    <a:pt x="1023" y="519322"/>
                  </a:lnTo>
                  <a:lnTo>
                    <a:pt x="24816" y="550670"/>
                  </a:lnTo>
                  <a:lnTo>
                    <a:pt x="53212" y="558545"/>
                  </a:lnTo>
                  <a:lnTo>
                    <a:pt x="66905" y="556877"/>
                  </a:lnTo>
                  <a:lnTo>
                    <a:pt x="98551" y="531748"/>
                  </a:lnTo>
                  <a:lnTo>
                    <a:pt x="118199" y="493194"/>
                  </a:lnTo>
                  <a:lnTo>
                    <a:pt x="147968" y="431611"/>
                  </a:lnTo>
                  <a:lnTo>
                    <a:pt x="158114" y="408558"/>
                  </a:lnTo>
                  <a:lnTo>
                    <a:pt x="175452" y="405890"/>
                  </a:lnTo>
                  <a:lnTo>
                    <a:pt x="196230" y="403399"/>
                  </a:lnTo>
                  <a:lnTo>
                    <a:pt x="220462" y="401075"/>
                  </a:lnTo>
                  <a:lnTo>
                    <a:pt x="301942" y="394842"/>
                  </a:lnTo>
                  <a:lnTo>
                    <a:pt x="322274" y="392799"/>
                  </a:lnTo>
                  <a:lnTo>
                    <a:pt x="338200" y="390778"/>
                  </a:lnTo>
                  <a:lnTo>
                    <a:pt x="446233" y="390778"/>
                  </a:lnTo>
                  <a:lnTo>
                    <a:pt x="439029" y="360198"/>
                  </a:lnTo>
                  <a:lnTo>
                    <a:pt x="428626" y="315213"/>
                  </a:lnTo>
                  <a:lnTo>
                    <a:pt x="212470" y="315213"/>
                  </a:lnTo>
                  <a:lnTo>
                    <a:pt x="292480" y="179450"/>
                  </a:lnTo>
                  <a:lnTo>
                    <a:pt x="398503" y="179450"/>
                  </a:lnTo>
                  <a:lnTo>
                    <a:pt x="396239" y="168909"/>
                  </a:lnTo>
                  <a:lnTo>
                    <a:pt x="388784" y="131647"/>
                  </a:lnTo>
                  <a:lnTo>
                    <a:pt x="382412" y="99313"/>
                  </a:lnTo>
                  <a:lnTo>
                    <a:pt x="377112" y="71933"/>
                  </a:lnTo>
                  <a:lnTo>
                    <a:pt x="372871" y="49529"/>
                  </a:lnTo>
                  <a:lnTo>
                    <a:pt x="364247" y="27860"/>
                  </a:lnTo>
                  <a:lnTo>
                    <a:pt x="352266" y="12382"/>
                  </a:lnTo>
                  <a:lnTo>
                    <a:pt x="336903" y="3095"/>
                  </a:lnTo>
                  <a:lnTo>
                    <a:pt x="318134" y="0"/>
                  </a:lnTo>
                  <a:close/>
                </a:path>
                <a:path w="484504" h="561339">
                  <a:moveTo>
                    <a:pt x="398503" y="179450"/>
                  </a:moveTo>
                  <a:lnTo>
                    <a:pt x="292480" y="179450"/>
                  </a:lnTo>
                  <a:lnTo>
                    <a:pt x="299864" y="216312"/>
                  </a:lnTo>
                  <a:lnTo>
                    <a:pt x="306403" y="249554"/>
                  </a:lnTo>
                  <a:lnTo>
                    <a:pt x="312108" y="279177"/>
                  </a:lnTo>
                  <a:lnTo>
                    <a:pt x="316991" y="305180"/>
                  </a:lnTo>
                  <a:lnTo>
                    <a:pt x="309653" y="305994"/>
                  </a:lnTo>
                  <a:lnTo>
                    <a:pt x="298481" y="306927"/>
                  </a:lnTo>
                  <a:lnTo>
                    <a:pt x="248011" y="310463"/>
                  </a:lnTo>
                  <a:lnTo>
                    <a:pt x="233838" y="311848"/>
                  </a:lnTo>
                  <a:lnTo>
                    <a:pt x="221999" y="313424"/>
                  </a:lnTo>
                  <a:lnTo>
                    <a:pt x="212470" y="315213"/>
                  </a:lnTo>
                  <a:lnTo>
                    <a:pt x="428626" y="315213"/>
                  </a:lnTo>
                  <a:lnTo>
                    <a:pt x="427119" y="308694"/>
                  </a:lnTo>
                  <a:lnTo>
                    <a:pt x="416013" y="259640"/>
                  </a:lnTo>
                  <a:lnTo>
                    <a:pt x="405718" y="213044"/>
                  </a:lnTo>
                  <a:lnTo>
                    <a:pt x="398503" y="17945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349345" y="3421760"/>
              <a:ext cx="514500" cy="59055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864608" y="3349815"/>
              <a:ext cx="623125" cy="69932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30013" y="3407664"/>
              <a:ext cx="518795" cy="594995"/>
            </a:xfrm>
            <a:custGeom>
              <a:avLst/>
              <a:gdLst/>
              <a:ahLst/>
              <a:cxnLst/>
              <a:rect l="l" t="t" r="r" b="b"/>
              <a:pathLst>
                <a:path w="518795" h="594995">
                  <a:moveTo>
                    <a:pt x="466978" y="0"/>
                  </a:moveTo>
                  <a:lnTo>
                    <a:pt x="430545" y="25985"/>
                  </a:lnTo>
                  <a:lnTo>
                    <a:pt x="412353" y="64466"/>
                  </a:lnTo>
                  <a:lnTo>
                    <a:pt x="402209" y="112775"/>
                  </a:lnTo>
                  <a:lnTo>
                    <a:pt x="399367" y="201707"/>
                  </a:lnTo>
                  <a:lnTo>
                    <a:pt x="397383" y="248158"/>
                  </a:lnTo>
                  <a:lnTo>
                    <a:pt x="331009" y="253539"/>
                  </a:lnTo>
                  <a:lnTo>
                    <a:pt x="253111" y="265303"/>
                  </a:lnTo>
                  <a:lnTo>
                    <a:pt x="110236" y="292100"/>
                  </a:lnTo>
                  <a:lnTo>
                    <a:pt x="110210" y="284833"/>
                  </a:lnTo>
                  <a:lnTo>
                    <a:pt x="111111" y="266061"/>
                  </a:lnTo>
                  <a:lnTo>
                    <a:pt x="113180" y="242339"/>
                  </a:lnTo>
                  <a:lnTo>
                    <a:pt x="114514" y="224432"/>
                  </a:lnTo>
                  <a:lnTo>
                    <a:pt x="115173" y="183356"/>
                  </a:lnTo>
                  <a:lnTo>
                    <a:pt x="118252" y="84105"/>
                  </a:lnTo>
                  <a:lnTo>
                    <a:pt x="118745" y="48768"/>
                  </a:lnTo>
                  <a:lnTo>
                    <a:pt x="96577" y="7929"/>
                  </a:lnTo>
                  <a:lnTo>
                    <a:pt x="68199" y="0"/>
                  </a:lnTo>
                  <a:lnTo>
                    <a:pt x="57810" y="857"/>
                  </a:lnTo>
                  <a:lnTo>
                    <a:pt x="21145" y="29130"/>
                  </a:lnTo>
                  <a:lnTo>
                    <a:pt x="16970" y="105775"/>
                  </a:lnTo>
                  <a:lnTo>
                    <a:pt x="13652" y="269319"/>
                  </a:lnTo>
                  <a:lnTo>
                    <a:pt x="13081" y="327533"/>
                  </a:lnTo>
                  <a:lnTo>
                    <a:pt x="11461" y="373348"/>
                  </a:lnTo>
                  <a:lnTo>
                    <a:pt x="3750" y="471479"/>
                  </a:lnTo>
                  <a:lnTo>
                    <a:pt x="1682" y="501173"/>
                  </a:lnTo>
                  <a:lnTo>
                    <a:pt x="424" y="526343"/>
                  </a:lnTo>
                  <a:lnTo>
                    <a:pt x="0" y="546988"/>
                  </a:lnTo>
                  <a:lnTo>
                    <a:pt x="924" y="556589"/>
                  </a:lnTo>
                  <a:lnTo>
                    <a:pt x="30876" y="591058"/>
                  </a:lnTo>
                  <a:lnTo>
                    <a:pt x="50673" y="594487"/>
                  </a:lnTo>
                  <a:lnTo>
                    <a:pt x="61005" y="593673"/>
                  </a:lnTo>
                  <a:lnTo>
                    <a:pt x="97599" y="566626"/>
                  </a:lnTo>
                  <a:lnTo>
                    <a:pt x="101457" y="532473"/>
                  </a:lnTo>
                  <a:lnTo>
                    <a:pt x="102171" y="513699"/>
                  </a:lnTo>
                  <a:lnTo>
                    <a:pt x="103362" y="492710"/>
                  </a:lnTo>
                  <a:lnTo>
                    <a:pt x="108537" y="422179"/>
                  </a:lnTo>
                  <a:lnTo>
                    <a:pt x="110236" y="390652"/>
                  </a:lnTo>
                  <a:lnTo>
                    <a:pt x="253111" y="364236"/>
                  </a:lnTo>
                  <a:lnTo>
                    <a:pt x="294352" y="357235"/>
                  </a:lnTo>
                  <a:lnTo>
                    <a:pt x="332152" y="351853"/>
                  </a:lnTo>
                  <a:lnTo>
                    <a:pt x="397383" y="345948"/>
                  </a:lnTo>
                  <a:lnTo>
                    <a:pt x="397069" y="354447"/>
                  </a:lnTo>
                  <a:lnTo>
                    <a:pt x="396748" y="383540"/>
                  </a:lnTo>
                  <a:lnTo>
                    <a:pt x="397335" y="417544"/>
                  </a:lnTo>
                  <a:lnTo>
                    <a:pt x="400938" y="512587"/>
                  </a:lnTo>
                  <a:lnTo>
                    <a:pt x="401574" y="546481"/>
                  </a:lnTo>
                  <a:lnTo>
                    <a:pt x="425936" y="586718"/>
                  </a:lnTo>
                  <a:lnTo>
                    <a:pt x="455422" y="594487"/>
                  </a:lnTo>
                  <a:lnTo>
                    <a:pt x="465810" y="593605"/>
                  </a:lnTo>
                  <a:lnTo>
                    <a:pt x="497951" y="572863"/>
                  </a:lnTo>
                  <a:lnTo>
                    <a:pt x="506095" y="545592"/>
                  </a:lnTo>
                  <a:lnTo>
                    <a:pt x="505835" y="530280"/>
                  </a:lnTo>
                  <a:lnTo>
                    <a:pt x="505063" y="511587"/>
                  </a:lnTo>
                  <a:lnTo>
                    <a:pt x="503791" y="489513"/>
                  </a:lnTo>
                  <a:lnTo>
                    <a:pt x="500197" y="438675"/>
                  </a:lnTo>
                  <a:lnTo>
                    <a:pt x="498887" y="416639"/>
                  </a:lnTo>
                  <a:lnTo>
                    <a:pt x="498101" y="397960"/>
                  </a:lnTo>
                  <a:lnTo>
                    <a:pt x="497839" y="382650"/>
                  </a:lnTo>
                  <a:lnTo>
                    <a:pt x="498078" y="362769"/>
                  </a:lnTo>
                  <a:lnTo>
                    <a:pt x="498792" y="338566"/>
                  </a:lnTo>
                  <a:lnTo>
                    <a:pt x="499983" y="310052"/>
                  </a:lnTo>
                  <a:lnTo>
                    <a:pt x="501650" y="277241"/>
                  </a:lnTo>
                  <a:lnTo>
                    <a:pt x="504396" y="215963"/>
                  </a:lnTo>
                  <a:lnTo>
                    <a:pt x="505096" y="191766"/>
                  </a:lnTo>
                  <a:lnTo>
                    <a:pt x="505333" y="171831"/>
                  </a:lnTo>
                  <a:lnTo>
                    <a:pt x="505825" y="158559"/>
                  </a:lnTo>
                  <a:lnTo>
                    <a:pt x="508904" y="120523"/>
                  </a:lnTo>
                  <a:lnTo>
                    <a:pt x="509871" y="96660"/>
                  </a:lnTo>
                  <a:lnTo>
                    <a:pt x="511286" y="85264"/>
                  </a:lnTo>
                  <a:lnTo>
                    <a:pt x="513629" y="72987"/>
                  </a:lnTo>
                  <a:lnTo>
                    <a:pt x="517906" y="56007"/>
                  </a:lnTo>
                  <a:lnTo>
                    <a:pt x="518413" y="52324"/>
                  </a:lnTo>
                  <a:lnTo>
                    <a:pt x="518413" y="48513"/>
                  </a:lnTo>
                  <a:lnTo>
                    <a:pt x="517390" y="38298"/>
                  </a:lnTo>
                  <a:lnTo>
                    <a:pt x="494125" y="7340"/>
                  </a:lnTo>
                  <a:lnTo>
                    <a:pt x="476599" y="811"/>
                  </a:lnTo>
                  <a:lnTo>
                    <a:pt x="46697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14944" y="3392678"/>
              <a:ext cx="548812" cy="62484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443728" y="3349701"/>
              <a:ext cx="601814" cy="70236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507863" y="3409822"/>
              <a:ext cx="497205" cy="595630"/>
            </a:xfrm>
            <a:custGeom>
              <a:avLst/>
              <a:gdLst/>
              <a:ahLst/>
              <a:cxnLst/>
              <a:rect l="l" t="t" r="r" b="b"/>
              <a:pathLst>
                <a:path w="497204" h="595629">
                  <a:moveTo>
                    <a:pt x="444626" y="0"/>
                  </a:moveTo>
                  <a:lnTo>
                    <a:pt x="427053" y="2143"/>
                  </a:lnTo>
                  <a:lnTo>
                    <a:pt x="413003" y="8572"/>
                  </a:lnTo>
                  <a:lnTo>
                    <a:pt x="402478" y="19288"/>
                  </a:lnTo>
                  <a:lnTo>
                    <a:pt x="395477" y="34289"/>
                  </a:lnTo>
                  <a:lnTo>
                    <a:pt x="388647" y="42193"/>
                  </a:lnTo>
                  <a:lnTo>
                    <a:pt x="379221" y="53705"/>
                  </a:lnTo>
                  <a:lnTo>
                    <a:pt x="340135" y="103247"/>
                  </a:lnTo>
                  <a:lnTo>
                    <a:pt x="328437" y="116966"/>
                  </a:lnTo>
                  <a:lnTo>
                    <a:pt x="317621" y="128686"/>
                  </a:lnTo>
                  <a:lnTo>
                    <a:pt x="307721" y="138429"/>
                  </a:lnTo>
                  <a:lnTo>
                    <a:pt x="271071" y="172825"/>
                  </a:lnTo>
                  <a:lnTo>
                    <a:pt x="236055" y="207555"/>
                  </a:lnTo>
                  <a:lnTo>
                    <a:pt x="202676" y="242617"/>
                  </a:lnTo>
                  <a:lnTo>
                    <a:pt x="170937" y="278007"/>
                  </a:lnTo>
                  <a:lnTo>
                    <a:pt x="140842" y="313722"/>
                  </a:lnTo>
                  <a:lnTo>
                    <a:pt x="112395" y="349757"/>
                  </a:lnTo>
                  <a:lnTo>
                    <a:pt x="113488" y="320798"/>
                  </a:lnTo>
                  <a:lnTo>
                    <a:pt x="114284" y="291623"/>
                  </a:lnTo>
                  <a:lnTo>
                    <a:pt x="114770" y="262211"/>
                  </a:lnTo>
                  <a:lnTo>
                    <a:pt x="114935" y="232537"/>
                  </a:lnTo>
                  <a:lnTo>
                    <a:pt x="114794" y="197080"/>
                  </a:lnTo>
                  <a:lnTo>
                    <a:pt x="114379" y="164623"/>
                  </a:lnTo>
                  <a:lnTo>
                    <a:pt x="113702" y="135167"/>
                  </a:lnTo>
                  <a:lnTo>
                    <a:pt x="112775" y="108712"/>
                  </a:lnTo>
                  <a:lnTo>
                    <a:pt x="109061" y="64944"/>
                  </a:lnTo>
                  <a:lnTo>
                    <a:pt x="108585" y="52450"/>
                  </a:lnTo>
                  <a:lnTo>
                    <a:pt x="93979" y="17144"/>
                  </a:lnTo>
                  <a:lnTo>
                    <a:pt x="56896" y="3048"/>
                  </a:lnTo>
                  <a:lnTo>
                    <a:pt x="46227" y="3929"/>
                  </a:lnTo>
                  <a:lnTo>
                    <a:pt x="13458" y="24643"/>
                  </a:lnTo>
                  <a:lnTo>
                    <a:pt x="5207" y="52450"/>
                  </a:lnTo>
                  <a:lnTo>
                    <a:pt x="5587" y="65801"/>
                  </a:lnTo>
                  <a:lnTo>
                    <a:pt x="8606" y="108323"/>
                  </a:lnTo>
                  <a:lnTo>
                    <a:pt x="10703" y="154785"/>
                  </a:lnTo>
                  <a:lnTo>
                    <a:pt x="11969" y="198913"/>
                  </a:lnTo>
                  <a:lnTo>
                    <a:pt x="12711" y="244804"/>
                  </a:lnTo>
                  <a:lnTo>
                    <a:pt x="12953" y="292481"/>
                  </a:lnTo>
                  <a:lnTo>
                    <a:pt x="12435" y="309747"/>
                  </a:lnTo>
                  <a:lnTo>
                    <a:pt x="8290" y="389818"/>
                  </a:lnTo>
                  <a:lnTo>
                    <a:pt x="0" y="530606"/>
                  </a:lnTo>
                  <a:lnTo>
                    <a:pt x="309" y="541821"/>
                  </a:lnTo>
                  <a:lnTo>
                    <a:pt x="22500" y="576228"/>
                  </a:lnTo>
                  <a:lnTo>
                    <a:pt x="54737" y="584962"/>
                  </a:lnTo>
                  <a:lnTo>
                    <a:pt x="66756" y="583439"/>
                  </a:lnTo>
                  <a:lnTo>
                    <a:pt x="98171" y="560704"/>
                  </a:lnTo>
                  <a:lnTo>
                    <a:pt x="154812" y="482981"/>
                  </a:lnTo>
                  <a:lnTo>
                    <a:pt x="187430" y="438969"/>
                  </a:lnTo>
                  <a:lnTo>
                    <a:pt x="218773" y="397779"/>
                  </a:lnTo>
                  <a:lnTo>
                    <a:pt x="248806" y="359376"/>
                  </a:lnTo>
                  <a:lnTo>
                    <a:pt x="277495" y="323722"/>
                  </a:lnTo>
                  <a:lnTo>
                    <a:pt x="311880" y="287434"/>
                  </a:lnTo>
                  <a:lnTo>
                    <a:pt x="342074" y="256301"/>
                  </a:lnTo>
                  <a:lnTo>
                    <a:pt x="389889" y="209550"/>
                  </a:lnTo>
                  <a:lnTo>
                    <a:pt x="388747" y="274574"/>
                  </a:lnTo>
                  <a:lnTo>
                    <a:pt x="387925" y="359394"/>
                  </a:lnTo>
                  <a:lnTo>
                    <a:pt x="387381" y="382968"/>
                  </a:lnTo>
                  <a:lnTo>
                    <a:pt x="384077" y="475146"/>
                  </a:lnTo>
                  <a:lnTo>
                    <a:pt x="382692" y="526772"/>
                  </a:lnTo>
                  <a:lnTo>
                    <a:pt x="386238" y="565356"/>
                  </a:lnTo>
                  <a:lnTo>
                    <a:pt x="414131" y="591835"/>
                  </a:lnTo>
                  <a:lnTo>
                    <a:pt x="434594" y="595376"/>
                  </a:lnTo>
                  <a:lnTo>
                    <a:pt x="445117" y="594492"/>
                  </a:lnTo>
                  <a:lnTo>
                    <a:pt x="477924" y="573676"/>
                  </a:lnTo>
                  <a:lnTo>
                    <a:pt x="486451" y="527006"/>
                  </a:lnTo>
                  <a:lnTo>
                    <a:pt x="487836" y="476039"/>
                  </a:lnTo>
                  <a:lnTo>
                    <a:pt x="490317" y="412531"/>
                  </a:lnTo>
                  <a:lnTo>
                    <a:pt x="491702" y="361771"/>
                  </a:lnTo>
                  <a:lnTo>
                    <a:pt x="493855" y="157575"/>
                  </a:lnTo>
                  <a:lnTo>
                    <a:pt x="496601" y="77168"/>
                  </a:lnTo>
                  <a:lnTo>
                    <a:pt x="496127" y="38125"/>
                  </a:lnTo>
                  <a:lnTo>
                    <a:pt x="465105" y="3349"/>
                  </a:lnTo>
                  <a:lnTo>
                    <a:pt x="455318" y="835"/>
                  </a:lnTo>
                  <a:lnTo>
                    <a:pt x="44462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492622" y="3395726"/>
              <a:ext cx="527661" cy="62484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013703" y="3331400"/>
              <a:ext cx="534758" cy="73894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078601" y="3388614"/>
              <a:ext cx="429259" cy="634365"/>
            </a:xfrm>
            <a:custGeom>
              <a:avLst/>
              <a:gdLst/>
              <a:ahLst/>
              <a:cxnLst/>
              <a:rect l="l" t="t" r="r" b="b"/>
              <a:pathLst>
                <a:path w="429259" h="634364">
                  <a:moveTo>
                    <a:pt x="244728" y="0"/>
                  </a:moveTo>
                  <a:lnTo>
                    <a:pt x="190490" y="3053"/>
                  </a:lnTo>
                  <a:lnTo>
                    <a:pt x="151610" y="8481"/>
                  </a:lnTo>
                  <a:lnTo>
                    <a:pt x="110565" y="16569"/>
                  </a:lnTo>
                  <a:lnTo>
                    <a:pt x="89281" y="21589"/>
                  </a:lnTo>
                  <a:lnTo>
                    <a:pt x="82256" y="17516"/>
                  </a:lnTo>
                  <a:lnTo>
                    <a:pt x="74898" y="14620"/>
                  </a:lnTo>
                  <a:lnTo>
                    <a:pt x="67206" y="12892"/>
                  </a:lnTo>
                  <a:lnTo>
                    <a:pt x="59182" y="12319"/>
                  </a:lnTo>
                  <a:lnTo>
                    <a:pt x="36345" y="15845"/>
                  </a:lnTo>
                  <a:lnTo>
                    <a:pt x="20034" y="26431"/>
                  </a:lnTo>
                  <a:lnTo>
                    <a:pt x="10247" y="44090"/>
                  </a:lnTo>
                  <a:lnTo>
                    <a:pt x="6985" y="68834"/>
                  </a:lnTo>
                  <a:lnTo>
                    <a:pt x="7223" y="76170"/>
                  </a:lnTo>
                  <a:lnTo>
                    <a:pt x="7937" y="85042"/>
                  </a:lnTo>
                  <a:lnTo>
                    <a:pt x="13541" y="129730"/>
                  </a:lnTo>
                  <a:lnTo>
                    <a:pt x="14241" y="138588"/>
                  </a:lnTo>
                  <a:lnTo>
                    <a:pt x="12668" y="208026"/>
                  </a:lnTo>
                  <a:lnTo>
                    <a:pt x="10406" y="248507"/>
                  </a:lnTo>
                  <a:lnTo>
                    <a:pt x="4071" y="342084"/>
                  </a:lnTo>
                  <a:lnTo>
                    <a:pt x="1809" y="382666"/>
                  </a:lnTo>
                  <a:lnTo>
                    <a:pt x="452" y="416986"/>
                  </a:lnTo>
                  <a:lnTo>
                    <a:pt x="0" y="445008"/>
                  </a:lnTo>
                  <a:lnTo>
                    <a:pt x="2526" y="499850"/>
                  </a:lnTo>
                  <a:lnTo>
                    <a:pt x="10112" y="544179"/>
                  </a:lnTo>
                  <a:lnTo>
                    <a:pt x="40512" y="601344"/>
                  </a:lnTo>
                  <a:lnTo>
                    <a:pt x="98425" y="625919"/>
                  </a:lnTo>
                  <a:lnTo>
                    <a:pt x="143240" y="632063"/>
                  </a:lnTo>
                  <a:lnTo>
                    <a:pt x="198627" y="634111"/>
                  </a:lnTo>
                  <a:lnTo>
                    <a:pt x="252225" y="633660"/>
                  </a:lnTo>
                  <a:lnTo>
                    <a:pt x="295846" y="632317"/>
                  </a:lnTo>
                  <a:lnTo>
                    <a:pt x="353060" y="626999"/>
                  </a:lnTo>
                  <a:lnTo>
                    <a:pt x="393904" y="595852"/>
                  </a:lnTo>
                  <a:lnTo>
                    <a:pt x="396621" y="577088"/>
                  </a:lnTo>
                  <a:lnTo>
                    <a:pt x="395525" y="565322"/>
                  </a:lnTo>
                  <a:lnTo>
                    <a:pt x="371072" y="533072"/>
                  </a:lnTo>
                  <a:lnTo>
                    <a:pt x="330326" y="526923"/>
                  </a:lnTo>
                  <a:lnTo>
                    <a:pt x="311023" y="529844"/>
                  </a:lnTo>
                  <a:lnTo>
                    <a:pt x="303657" y="530606"/>
                  </a:lnTo>
                  <a:lnTo>
                    <a:pt x="285722" y="530677"/>
                  </a:lnTo>
                  <a:lnTo>
                    <a:pt x="207341" y="532249"/>
                  </a:lnTo>
                  <a:lnTo>
                    <a:pt x="159638" y="532892"/>
                  </a:lnTo>
                  <a:lnTo>
                    <a:pt x="117151" y="530159"/>
                  </a:lnTo>
                  <a:lnTo>
                    <a:pt x="104683" y="477559"/>
                  </a:lnTo>
                  <a:lnTo>
                    <a:pt x="104139" y="445008"/>
                  </a:lnTo>
                  <a:lnTo>
                    <a:pt x="104306" y="429387"/>
                  </a:lnTo>
                  <a:lnTo>
                    <a:pt x="104806" y="411480"/>
                  </a:lnTo>
                  <a:lnTo>
                    <a:pt x="106807" y="368808"/>
                  </a:lnTo>
                  <a:lnTo>
                    <a:pt x="199755" y="360886"/>
                  </a:lnTo>
                  <a:lnTo>
                    <a:pt x="236198" y="357395"/>
                  </a:lnTo>
                  <a:lnTo>
                    <a:pt x="265938" y="354203"/>
                  </a:lnTo>
                  <a:lnTo>
                    <a:pt x="354964" y="346837"/>
                  </a:lnTo>
                  <a:lnTo>
                    <a:pt x="375634" y="341479"/>
                  </a:lnTo>
                  <a:lnTo>
                    <a:pt x="390398" y="331311"/>
                  </a:lnTo>
                  <a:lnTo>
                    <a:pt x="399256" y="316333"/>
                  </a:lnTo>
                  <a:lnTo>
                    <a:pt x="402209" y="296544"/>
                  </a:lnTo>
                  <a:lnTo>
                    <a:pt x="401232" y="285591"/>
                  </a:lnTo>
                  <a:lnTo>
                    <a:pt x="378374" y="253493"/>
                  </a:lnTo>
                  <a:lnTo>
                    <a:pt x="348996" y="245618"/>
                  </a:lnTo>
                  <a:lnTo>
                    <a:pt x="336230" y="246050"/>
                  </a:lnTo>
                  <a:lnTo>
                    <a:pt x="316976" y="247364"/>
                  </a:lnTo>
                  <a:lnTo>
                    <a:pt x="291220" y="249582"/>
                  </a:lnTo>
                  <a:lnTo>
                    <a:pt x="160274" y="262255"/>
                  </a:lnTo>
                  <a:lnTo>
                    <a:pt x="113411" y="266446"/>
                  </a:lnTo>
                  <a:lnTo>
                    <a:pt x="115982" y="180975"/>
                  </a:lnTo>
                  <a:lnTo>
                    <a:pt x="116625" y="147252"/>
                  </a:lnTo>
                  <a:lnTo>
                    <a:pt x="116839" y="119507"/>
                  </a:lnTo>
                  <a:lnTo>
                    <a:pt x="134602" y="115314"/>
                  </a:lnTo>
                  <a:lnTo>
                    <a:pt x="184912" y="106045"/>
                  </a:lnTo>
                  <a:lnTo>
                    <a:pt x="230560" y="101883"/>
                  </a:lnTo>
                  <a:lnTo>
                    <a:pt x="244728" y="101600"/>
                  </a:lnTo>
                  <a:lnTo>
                    <a:pt x="273421" y="102623"/>
                  </a:lnTo>
                  <a:lnTo>
                    <a:pt x="302529" y="105695"/>
                  </a:lnTo>
                  <a:lnTo>
                    <a:pt x="332043" y="110815"/>
                  </a:lnTo>
                  <a:lnTo>
                    <a:pt x="361950" y="117983"/>
                  </a:lnTo>
                  <a:lnTo>
                    <a:pt x="367411" y="119507"/>
                  </a:lnTo>
                  <a:lnTo>
                    <a:pt x="372618" y="120269"/>
                  </a:lnTo>
                  <a:lnTo>
                    <a:pt x="377571" y="120269"/>
                  </a:lnTo>
                  <a:lnTo>
                    <a:pt x="388594" y="119197"/>
                  </a:lnTo>
                  <a:lnTo>
                    <a:pt x="421451" y="95408"/>
                  </a:lnTo>
                  <a:lnTo>
                    <a:pt x="429005" y="68834"/>
                  </a:lnTo>
                  <a:lnTo>
                    <a:pt x="426862" y="53093"/>
                  </a:lnTo>
                  <a:lnTo>
                    <a:pt x="394715" y="21589"/>
                  </a:lnTo>
                  <a:lnTo>
                    <a:pt x="329152" y="5413"/>
                  </a:lnTo>
                  <a:lnTo>
                    <a:pt x="289309" y="1355"/>
                  </a:lnTo>
                  <a:lnTo>
                    <a:pt x="244728" y="0"/>
                  </a:lnTo>
                  <a:close/>
                </a:path>
              </a:pathLst>
            </a:custGeom>
            <a:solidFill>
              <a:srgbClr val="CC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063360" y="3373754"/>
              <a:ext cx="459486" cy="66421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226</Words>
  <Application>Microsoft Office PowerPoint</Application>
  <PresentationFormat>Экран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*</cp:lastModifiedBy>
  <cp:revision>2</cp:revision>
  <dcterms:created xsi:type="dcterms:W3CDTF">2023-05-26T13:28:30Z</dcterms:created>
  <dcterms:modified xsi:type="dcterms:W3CDTF">2023-05-27T04:56:35Z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2023-05-26T00:00:00Z</vt:filetime>
  </property>
</Properties>
</file>